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5"/>
  </p:notesMasterIdLst>
  <p:sldIdLst>
    <p:sldId id="256" r:id="rId3"/>
    <p:sldId id="1691" r:id="rId4"/>
    <p:sldId id="258" r:id="rId5"/>
    <p:sldId id="1702" r:id="rId6"/>
    <p:sldId id="1696" r:id="rId7"/>
    <p:sldId id="1695" r:id="rId8"/>
    <p:sldId id="1705" r:id="rId9"/>
    <p:sldId id="1687" r:id="rId10"/>
    <p:sldId id="275" r:id="rId11"/>
    <p:sldId id="1697" r:id="rId12"/>
    <p:sldId id="1694" r:id="rId13"/>
    <p:sldId id="1692" r:id="rId14"/>
    <p:sldId id="1707" r:id="rId15"/>
    <p:sldId id="1688" r:id="rId16"/>
    <p:sldId id="1699" r:id="rId17"/>
    <p:sldId id="274" r:id="rId18"/>
    <p:sldId id="1698" r:id="rId19"/>
    <p:sldId id="1700" r:id="rId20"/>
    <p:sldId id="1701" r:id="rId21"/>
    <p:sldId id="1689" r:id="rId22"/>
    <p:sldId id="280" r:id="rId23"/>
    <p:sldId id="1693" r:id="rId24"/>
    <p:sldId id="278" r:id="rId25"/>
    <p:sldId id="1704" r:id="rId26"/>
    <p:sldId id="1708" r:id="rId27"/>
    <p:sldId id="1690" r:id="rId28"/>
    <p:sldId id="1710" r:id="rId29"/>
    <p:sldId id="1706" r:id="rId30"/>
    <p:sldId id="1709" r:id="rId31"/>
    <p:sldId id="1711" r:id="rId32"/>
    <p:sldId id="284" r:id="rId33"/>
    <p:sldId id="261" r:id="rId34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7A69"/>
    <a:srgbClr val="CED5D4"/>
    <a:srgbClr val="4F5355"/>
    <a:srgbClr val="697073"/>
    <a:srgbClr val="FE9D30"/>
    <a:srgbClr val="D1A61B"/>
    <a:srgbClr val="B8A489"/>
    <a:srgbClr val="CFA260"/>
    <a:srgbClr val="3D292E"/>
    <a:srgbClr val="A778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740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gs" Target="tags/tag25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D45DB-4C1C-4CFC-A206-84ECEF9438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BABC2-6772-4727-AFE1-F6A682502CA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图片占位符 319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0895637" cy="5189229"/>
          </a:xfrm>
          <a:custGeom>
            <a:avLst/>
            <a:gdLst>
              <a:gd name="connsiteX0" fmla="*/ 607241 w 10895637"/>
              <a:gd name="connsiteY0" fmla="*/ 3408786 h 5189229"/>
              <a:gd name="connsiteX1" fmla="*/ 1497462 w 10895637"/>
              <a:gd name="connsiteY1" fmla="*/ 4299007 h 5189229"/>
              <a:gd name="connsiteX2" fmla="*/ 607242 w 10895637"/>
              <a:gd name="connsiteY2" fmla="*/ 5189229 h 5189229"/>
              <a:gd name="connsiteX3" fmla="*/ 0 w 10895637"/>
              <a:gd name="connsiteY3" fmla="*/ 4581987 h 5189229"/>
              <a:gd name="connsiteX4" fmla="*/ 0 w 10895637"/>
              <a:gd name="connsiteY4" fmla="*/ 4016028 h 5189229"/>
              <a:gd name="connsiteX5" fmla="*/ 9065598 w 10895637"/>
              <a:gd name="connsiteY5" fmla="*/ 2490539 h 5189229"/>
              <a:gd name="connsiteX6" fmla="*/ 9955820 w 10895637"/>
              <a:gd name="connsiteY6" fmla="*/ 3380760 h 5189229"/>
              <a:gd name="connsiteX7" fmla="*/ 9065598 w 10895637"/>
              <a:gd name="connsiteY7" fmla="*/ 4270982 h 5189229"/>
              <a:gd name="connsiteX8" fmla="*/ 8175377 w 10895637"/>
              <a:gd name="connsiteY8" fmla="*/ 3380761 h 5189229"/>
              <a:gd name="connsiteX9" fmla="*/ 7185963 w 10895637"/>
              <a:gd name="connsiteY9" fmla="*/ 2490539 h 5189229"/>
              <a:gd name="connsiteX10" fmla="*/ 8076185 w 10895637"/>
              <a:gd name="connsiteY10" fmla="*/ 3380761 h 5189229"/>
              <a:gd name="connsiteX11" fmla="*/ 7185964 w 10895637"/>
              <a:gd name="connsiteY11" fmla="*/ 4270982 h 5189229"/>
              <a:gd name="connsiteX12" fmla="*/ 6295742 w 10895637"/>
              <a:gd name="connsiteY12" fmla="*/ 3380760 h 5189229"/>
              <a:gd name="connsiteX13" fmla="*/ 1547057 w 10895637"/>
              <a:gd name="connsiteY13" fmla="*/ 2467029 h 5189229"/>
              <a:gd name="connsiteX14" fmla="*/ 2437279 w 10895637"/>
              <a:gd name="connsiteY14" fmla="*/ 3357251 h 5189229"/>
              <a:gd name="connsiteX15" fmla="*/ 1547057 w 10895637"/>
              <a:gd name="connsiteY15" fmla="*/ 4247474 h 5189229"/>
              <a:gd name="connsiteX16" fmla="*/ 656836 w 10895637"/>
              <a:gd name="connsiteY16" fmla="*/ 3357251 h 5189229"/>
              <a:gd name="connsiteX17" fmla="*/ 2486877 w 10895637"/>
              <a:gd name="connsiteY17" fmla="*/ 1525276 h 5189229"/>
              <a:gd name="connsiteX18" fmla="*/ 3377098 w 10895637"/>
              <a:gd name="connsiteY18" fmla="*/ 2415495 h 5189229"/>
              <a:gd name="connsiteX19" fmla="*/ 2486877 w 10895637"/>
              <a:gd name="connsiteY19" fmla="*/ 3305717 h 5189229"/>
              <a:gd name="connsiteX20" fmla="*/ 1596655 w 10895637"/>
              <a:gd name="connsiteY20" fmla="*/ 2415495 h 5189229"/>
              <a:gd name="connsiteX21" fmla="*/ 10005415 w 10895637"/>
              <a:gd name="connsiteY21" fmla="*/ 1525276 h 5189229"/>
              <a:gd name="connsiteX22" fmla="*/ 10895637 w 10895637"/>
              <a:gd name="connsiteY22" fmla="*/ 2415495 h 5189229"/>
              <a:gd name="connsiteX23" fmla="*/ 10005415 w 10895637"/>
              <a:gd name="connsiteY23" fmla="*/ 3305717 h 5189229"/>
              <a:gd name="connsiteX24" fmla="*/ 9115194 w 10895637"/>
              <a:gd name="connsiteY24" fmla="*/ 2415495 h 5189229"/>
              <a:gd name="connsiteX25" fmla="*/ 8125779 w 10895637"/>
              <a:gd name="connsiteY25" fmla="*/ 1525276 h 5189229"/>
              <a:gd name="connsiteX26" fmla="*/ 9016000 w 10895637"/>
              <a:gd name="connsiteY26" fmla="*/ 2415495 h 5189229"/>
              <a:gd name="connsiteX27" fmla="*/ 8125779 w 10895637"/>
              <a:gd name="connsiteY27" fmla="*/ 3305717 h 5189229"/>
              <a:gd name="connsiteX28" fmla="*/ 7235557 w 10895637"/>
              <a:gd name="connsiteY28" fmla="*/ 2415495 h 5189229"/>
              <a:gd name="connsiteX29" fmla="*/ 6246143 w 10895637"/>
              <a:gd name="connsiteY29" fmla="*/ 1525276 h 5189229"/>
              <a:gd name="connsiteX30" fmla="*/ 7136365 w 10895637"/>
              <a:gd name="connsiteY30" fmla="*/ 2415495 h 5189229"/>
              <a:gd name="connsiteX31" fmla="*/ 6246143 w 10895637"/>
              <a:gd name="connsiteY31" fmla="*/ 3305717 h 5189229"/>
              <a:gd name="connsiteX32" fmla="*/ 5355923 w 10895637"/>
              <a:gd name="connsiteY32" fmla="*/ 2415495 h 5189229"/>
              <a:gd name="connsiteX33" fmla="*/ 4366509 w 10895637"/>
              <a:gd name="connsiteY33" fmla="*/ 1525276 h 5189229"/>
              <a:gd name="connsiteX34" fmla="*/ 5256730 w 10895637"/>
              <a:gd name="connsiteY34" fmla="*/ 2415495 h 5189229"/>
              <a:gd name="connsiteX35" fmla="*/ 4366509 w 10895637"/>
              <a:gd name="connsiteY35" fmla="*/ 3305717 h 5189229"/>
              <a:gd name="connsiteX36" fmla="*/ 3476291 w 10895637"/>
              <a:gd name="connsiteY36" fmla="*/ 2415495 h 5189229"/>
              <a:gd name="connsiteX37" fmla="*/ 607238 w 10895637"/>
              <a:gd name="connsiteY37" fmla="*/ 1525274 h 5189229"/>
              <a:gd name="connsiteX38" fmla="*/ 1497459 w 10895637"/>
              <a:gd name="connsiteY38" fmla="*/ 2415495 h 5189229"/>
              <a:gd name="connsiteX39" fmla="*/ 607238 w 10895637"/>
              <a:gd name="connsiteY39" fmla="*/ 3305716 h 5189229"/>
              <a:gd name="connsiteX40" fmla="*/ 0 w 10895637"/>
              <a:gd name="connsiteY40" fmla="*/ 2698479 h 5189229"/>
              <a:gd name="connsiteX41" fmla="*/ 0 w 10895637"/>
              <a:gd name="connsiteY41" fmla="*/ 2132511 h 5189229"/>
              <a:gd name="connsiteX42" fmla="*/ 9065598 w 10895637"/>
              <a:gd name="connsiteY42" fmla="*/ 585458 h 5189229"/>
              <a:gd name="connsiteX43" fmla="*/ 9955819 w 10895637"/>
              <a:gd name="connsiteY43" fmla="*/ 1475679 h 5189229"/>
              <a:gd name="connsiteX44" fmla="*/ 9065598 w 10895637"/>
              <a:gd name="connsiteY44" fmla="*/ 2365899 h 5189229"/>
              <a:gd name="connsiteX45" fmla="*/ 8175377 w 10895637"/>
              <a:gd name="connsiteY45" fmla="*/ 1475679 h 5189229"/>
              <a:gd name="connsiteX46" fmla="*/ 7185964 w 10895637"/>
              <a:gd name="connsiteY46" fmla="*/ 585458 h 5189229"/>
              <a:gd name="connsiteX47" fmla="*/ 8076185 w 10895637"/>
              <a:gd name="connsiteY47" fmla="*/ 1475679 h 5189229"/>
              <a:gd name="connsiteX48" fmla="*/ 7185963 w 10895637"/>
              <a:gd name="connsiteY48" fmla="*/ 2365898 h 5189229"/>
              <a:gd name="connsiteX49" fmla="*/ 6295742 w 10895637"/>
              <a:gd name="connsiteY49" fmla="*/ 1475680 h 5189229"/>
              <a:gd name="connsiteX50" fmla="*/ 5306327 w 10895637"/>
              <a:gd name="connsiteY50" fmla="*/ 585458 h 5189229"/>
              <a:gd name="connsiteX51" fmla="*/ 6196548 w 10895637"/>
              <a:gd name="connsiteY51" fmla="*/ 1475679 h 5189229"/>
              <a:gd name="connsiteX52" fmla="*/ 5306328 w 10895637"/>
              <a:gd name="connsiteY52" fmla="*/ 2365898 h 5189229"/>
              <a:gd name="connsiteX53" fmla="*/ 4416106 w 10895637"/>
              <a:gd name="connsiteY53" fmla="*/ 1475679 h 5189229"/>
              <a:gd name="connsiteX54" fmla="*/ 3426696 w 10895637"/>
              <a:gd name="connsiteY54" fmla="*/ 585458 h 5189229"/>
              <a:gd name="connsiteX55" fmla="*/ 4316913 w 10895637"/>
              <a:gd name="connsiteY55" fmla="*/ 1475679 h 5189229"/>
              <a:gd name="connsiteX56" fmla="*/ 3426695 w 10895637"/>
              <a:gd name="connsiteY56" fmla="*/ 2365898 h 5189229"/>
              <a:gd name="connsiteX57" fmla="*/ 2536473 w 10895637"/>
              <a:gd name="connsiteY57" fmla="*/ 1475679 h 5189229"/>
              <a:gd name="connsiteX58" fmla="*/ 1547057 w 10895637"/>
              <a:gd name="connsiteY58" fmla="*/ 585456 h 5189229"/>
              <a:gd name="connsiteX59" fmla="*/ 2437279 w 10895637"/>
              <a:gd name="connsiteY59" fmla="*/ 1475679 h 5189229"/>
              <a:gd name="connsiteX60" fmla="*/ 1547057 w 10895637"/>
              <a:gd name="connsiteY60" fmla="*/ 2365899 h 5189229"/>
              <a:gd name="connsiteX61" fmla="*/ 656837 w 10895637"/>
              <a:gd name="connsiteY61" fmla="*/ 1475679 h 5189229"/>
              <a:gd name="connsiteX62" fmla="*/ 9022147 w 10895637"/>
              <a:gd name="connsiteY62" fmla="*/ 0 h 5189229"/>
              <a:gd name="connsiteX63" fmla="*/ 9543551 w 10895637"/>
              <a:gd name="connsiteY63" fmla="*/ 0 h 5189229"/>
              <a:gd name="connsiteX64" fmla="*/ 9065598 w 10895637"/>
              <a:gd name="connsiteY64" fmla="*/ 477954 h 5189229"/>
              <a:gd name="connsiteX65" fmla="*/ 8587642 w 10895637"/>
              <a:gd name="connsiteY65" fmla="*/ 1 h 5189229"/>
              <a:gd name="connsiteX66" fmla="*/ 8485680 w 10895637"/>
              <a:gd name="connsiteY66" fmla="*/ 0 h 5189229"/>
              <a:gd name="connsiteX67" fmla="*/ 9016000 w 10895637"/>
              <a:gd name="connsiteY67" fmla="*/ 530321 h 5189229"/>
              <a:gd name="connsiteX68" fmla="*/ 8125779 w 10895637"/>
              <a:gd name="connsiteY68" fmla="*/ 1420543 h 5189229"/>
              <a:gd name="connsiteX69" fmla="*/ 7235558 w 10895637"/>
              <a:gd name="connsiteY69" fmla="*/ 530321 h 5189229"/>
              <a:gd name="connsiteX70" fmla="*/ 7765878 w 10895637"/>
              <a:gd name="connsiteY70" fmla="*/ 1 h 5189229"/>
              <a:gd name="connsiteX71" fmla="*/ 6708009 w 10895637"/>
              <a:gd name="connsiteY71" fmla="*/ 0 h 5189229"/>
              <a:gd name="connsiteX72" fmla="*/ 7663917 w 10895637"/>
              <a:gd name="connsiteY72" fmla="*/ 0 h 5189229"/>
              <a:gd name="connsiteX73" fmla="*/ 7185963 w 10895637"/>
              <a:gd name="connsiteY73" fmla="*/ 477954 h 5189229"/>
              <a:gd name="connsiteX74" fmla="*/ 5886244 w 10895637"/>
              <a:gd name="connsiteY74" fmla="*/ 0 h 5189229"/>
              <a:gd name="connsiteX75" fmla="*/ 6606043 w 10895637"/>
              <a:gd name="connsiteY75" fmla="*/ 0 h 5189229"/>
              <a:gd name="connsiteX76" fmla="*/ 7136365 w 10895637"/>
              <a:gd name="connsiteY76" fmla="*/ 530322 h 5189229"/>
              <a:gd name="connsiteX77" fmla="*/ 6246143 w 10895637"/>
              <a:gd name="connsiteY77" fmla="*/ 1420543 h 5189229"/>
              <a:gd name="connsiteX78" fmla="*/ 5355921 w 10895637"/>
              <a:gd name="connsiteY78" fmla="*/ 530321 h 5189229"/>
              <a:gd name="connsiteX79" fmla="*/ 4828374 w 10895637"/>
              <a:gd name="connsiteY79" fmla="*/ 0 h 5189229"/>
              <a:gd name="connsiteX80" fmla="*/ 5784282 w 10895637"/>
              <a:gd name="connsiteY80" fmla="*/ 0 h 5189229"/>
              <a:gd name="connsiteX81" fmla="*/ 5306328 w 10895637"/>
              <a:gd name="connsiteY81" fmla="*/ 477954 h 5189229"/>
              <a:gd name="connsiteX82" fmla="*/ 4006611 w 10895637"/>
              <a:gd name="connsiteY82" fmla="*/ 0 h 5189229"/>
              <a:gd name="connsiteX83" fmla="*/ 4726410 w 10895637"/>
              <a:gd name="connsiteY83" fmla="*/ 1 h 5189229"/>
              <a:gd name="connsiteX84" fmla="*/ 5256731 w 10895637"/>
              <a:gd name="connsiteY84" fmla="*/ 530321 h 5189229"/>
              <a:gd name="connsiteX85" fmla="*/ 4366509 w 10895637"/>
              <a:gd name="connsiteY85" fmla="*/ 1420543 h 5189229"/>
              <a:gd name="connsiteX86" fmla="*/ 3476290 w 10895637"/>
              <a:gd name="connsiteY86" fmla="*/ 530321 h 5189229"/>
              <a:gd name="connsiteX87" fmla="*/ 2948738 w 10895637"/>
              <a:gd name="connsiteY87" fmla="*/ 0 h 5189229"/>
              <a:gd name="connsiteX88" fmla="*/ 3904646 w 10895637"/>
              <a:gd name="connsiteY88" fmla="*/ 0 h 5189229"/>
              <a:gd name="connsiteX89" fmla="*/ 3426692 w 10895637"/>
              <a:gd name="connsiteY89" fmla="*/ 477954 h 5189229"/>
              <a:gd name="connsiteX90" fmla="*/ 2126976 w 10895637"/>
              <a:gd name="connsiteY90" fmla="*/ 0 h 5189229"/>
              <a:gd name="connsiteX91" fmla="*/ 2846776 w 10895637"/>
              <a:gd name="connsiteY91" fmla="*/ 0 h 5189229"/>
              <a:gd name="connsiteX92" fmla="*/ 3377096 w 10895637"/>
              <a:gd name="connsiteY92" fmla="*/ 530322 h 5189229"/>
              <a:gd name="connsiteX93" fmla="*/ 2486877 w 10895637"/>
              <a:gd name="connsiteY93" fmla="*/ 1420543 h 5189229"/>
              <a:gd name="connsiteX94" fmla="*/ 1596654 w 10895637"/>
              <a:gd name="connsiteY94" fmla="*/ 530321 h 5189229"/>
              <a:gd name="connsiteX95" fmla="*/ 1069103 w 10895637"/>
              <a:gd name="connsiteY95" fmla="*/ 0 h 5189229"/>
              <a:gd name="connsiteX96" fmla="*/ 2025011 w 10895637"/>
              <a:gd name="connsiteY96" fmla="*/ 0 h 5189229"/>
              <a:gd name="connsiteX97" fmla="*/ 1547057 w 10895637"/>
              <a:gd name="connsiteY97" fmla="*/ 477954 h 5189229"/>
              <a:gd name="connsiteX98" fmla="*/ 247336 w 10895637"/>
              <a:gd name="connsiteY98" fmla="*/ 0 h 5189229"/>
              <a:gd name="connsiteX99" fmla="*/ 967138 w 10895637"/>
              <a:gd name="connsiteY99" fmla="*/ 0 h 5189229"/>
              <a:gd name="connsiteX100" fmla="*/ 1497458 w 10895637"/>
              <a:gd name="connsiteY100" fmla="*/ 530320 h 5189229"/>
              <a:gd name="connsiteX101" fmla="*/ 607237 w 10895637"/>
              <a:gd name="connsiteY101" fmla="*/ 1420542 h 5189229"/>
              <a:gd name="connsiteX102" fmla="*/ 0 w 10895637"/>
              <a:gd name="connsiteY102" fmla="*/ 813305 h 5189229"/>
              <a:gd name="connsiteX103" fmla="*/ 0 w 10895637"/>
              <a:gd name="connsiteY103" fmla="*/ 247336 h 518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0895637" h="5189229">
                <a:moveTo>
                  <a:pt x="607241" y="3408786"/>
                </a:moveTo>
                <a:lnTo>
                  <a:pt x="1497462" y="4299007"/>
                </a:lnTo>
                <a:lnTo>
                  <a:pt x="607242" y="5189229"/>
                </a:lnTo>
                <a:lnTo>
                  <a:pt x="0" y="4581987"/>
                </a:lnTo>
                <a:lnTo>
                  <a:pt x="0" y="4016028"/>
                </a:lnTo>
                <a:close/>
                <a:moveTo>
                  <a:pt x="9065598" y="2490539"/>
                </a:moveTo>
                <a:lnTo>
                  <a:pt x="9955820" y="3380760"/>
                </a:lnTo>
                <a:lnTo>
                  <a:pt x="9065598" y="4270982"/>
                </a:lnTo>
                <a:lnTo>
                  <a:pt x="8175377" y="3380761"/>
                </a:lnTo>
                <a:close/>
                <a:moveTo>
                  <a:pt x="7185963" y="2490539"/>
                </a:moveTo>
                <a:lnTo>
                  <a:pt x="8076185" y="3380761"/>
                </a:lnTo>
                <a:lnTo>
                  <a:pt x="7185964" y="4270982"/>
                </a:lnTo>
                <a:lnTo>
                  <a:pt x="6295742" y="3380760"/>
                </a:lnTo>
                <a:close/>
                <a:moveTo>
                  <a:pt x="1547057" y="2467029"/>
                </a:moveTo>
                <a:lnTo>
                  <a:pt x="2437279" y="3357251"/>
                </a:lnTo>
                <a:lnTo>
                  <a:pt x="1547057" y="4247474"/>
                </a:lnTo>
                <a:lnTo>
                  <a:pt x="656836" y="3357251"/>
                </a:lnTo>
                <a:close/>
                <a:moveTo>
                  <a:pt x="2486877" y="1525276"/>
                </a:moveTo>
                <a:lnTo>
                  <a:pt x="3377098" y="2415495"/>
                </a:lnTo>
                <a:lnTo>
                  <a:pt x="2486877" y="3305717"/>
                </a:lnTo>
                <a:lnTo>
                  <a:pt x="1596655" y="2415495"/>
                </a:lnTo>
                <a:close/>
                <a:moveTo>
                  <a:pt x="10005415" y="1525276"/>
                </a:moveTo>
                <a:lnTo>
                  <a:pt x="10895637" y="2415495"/>
                </a:lnTo>
                <a:lnTo>
                  <a:pt x="10005415" y="3305717"/>
                </a:lnTo>
                <a:lnTo>
                  <a:pt x="9115194" y="2415495"/>
                </a:lnTo>
                <a:close/>
                <a:moveTo>
                  <a:pt x="8125779" y="1525276"/>
                </a:moveTo>
                <a:lnTo>
                  <a:pt x="9016000" y="2415495"/>
                </a:lnTo>
                <a:lnTo>
                  <a:pt x="8125779" y="3305717"/>
                </a:lnTo>
                <a:lnTo>
                  <a:pt x="7235557" y="2415495"/>
                </a:lnTo>
                <a:close/>
                <a:moveTo>
                  <a:pt x="6246143" y="1525276"/>
                </a:moveTo>
                <a:lnTo>
                  <a:pt x="7136365" y="2415495"/>
                </a:lnTo>
                <a:lnTo>
                  <a:pt x="6246143" y="3305717"/>
                </a:lnTo>
                <a:lnTo>
                  <a:pt x="5355923" y="2415495"/>
                </a:lnTo>
                <a:close/>
                <a:moveTo>
                  <a:pt x="4366509" y="1525276"/>
                </a:moveTo>
                <a:lnTo>
                  <a:pt x="5256730" y="2415495"/>
                </a:lnTo>
                <a:lnTo>
                  <a:pt x="4366509" y="3305717"/>
                </a:lnTo>
                <a:lnTo>
                  <a:pt x="3476291" y="2415495"/>
                </a:lnTo>
                <a:close/>
                <a:moveTo>
                  <a:pt x="607238" y="1525274"/>
                </a:moveTo>
                <a:lnTo>
                  <a:pt x="1497459" y="2415495"/>
                </a:lnTo>
                <a:lnTo>
                  <a:pt x="607238" y="3305716"/>
                </a:lnTo>
                <a:lnTo>
                  <a:pt x="0" y="2698479"/>
                </a:lnTo>
                <a:lnTo>
                  <a:pt x="0" y="2132511"/>
                </a:lnTo>
                <a:close/>
                <a:moveTo>
                  <a:pt x="9065598" y="585458"/>
                </a:moveTo>
                <a:lnTo>
                  <a:pt x="9955819" y="1475679"/>
                </a:lnTo>
                <a:lnTo>
                  <a:pt x="9065598" y="2365899"/>
                </a:lnTo>
                <a:lnTo>
                  <a:pt x="8175377" y="1475679"/>
                </a:lnTo>
                <a:close/>
                <a:moveTo>
                  <a:pt x="7185964" y="585458"/>
                </a:moveTo>
                <a:lnTo>
                  <a:pt x="8076185" y="1475679"/>
                </a:lnTo>
                <a:lnTo>
                  <a:pt x="7185963" y="2365898"/>
                </a:lnTo>
                <a:lnTo>
                  <a:pt x="6295742" y="1475680"/>
                </a:lnTo>
                <a:close/>
                <a:moveTo>
                  <a:pt x="5306327" y="585458"/>
                </a:moveTo>
                <a:lnTo>
                  <a:pt x="6196548" y="1475679"/>
                </a:lnTo>
                <a:lnTo>
                  <a:pt x="5306328" y="2365898"/>
                </a:lnTo>
                <a:lnTo>
                  <a:pt x="4416106" y="1475679"/>
                </a:lnTo>
                <a:close/>
                <a:moveTo>
                  <a:pt x="3426696" y="585458"/>
                </a:moveTo>
                <a:lnTo>
                  <a:pt x="4316913" y="1475679"/>
                </a:lnTo>
                <a:lnTo>
                  <a:pt x="3426695" y="2365898"/>
                </a:lnTo>
                <a:lnTo>
                  <a:pt x="2536473" y="1475679"/>
                </a:lnTo>
                <a:close/>
                <a:moveTo>
                  <a:pt x="1547057" y="585456"/>
                </a:moveTo>
                <a:lnTo>
                  <a:pt x="2437279" y="1475679"/>
                </a:lnTo>
                <a:lnTo>
                  <a:pt x="1547057" y="2365899"/>
                </a:lnTo>
                <a:lnTo>
                  <a:pt x="656837" y="1475679"/>
                </a:lnTo>
                <a:close/>
                <a:moveTo>
                  <a:pt x="9022147" y="0"/>
                </a:moveTo>
                <a:lnTo>
                  <a:pt x="9543551" y="0"/>
                </a:lnTo>
                <a:lnTo>
                  <a:pt x="9065598" y="477954"/>
                </a:lnTo>
                <a:lnTo>
                  <a:pt x="8587642" y="1"/>
                </a:lnTo>
                <a:close/>
                <a:moveTo>
                  <a:pt x="8485680" y="0"/>
                </a:moveTo>
                <a:lnTo>
                  <a:pt x="9016000" y="530321"/>
                </a:lnTo>
                <a:lnTo>
                  <a:pt x="8125779" y="1420543"/>
                </a:lnTo>
                <a:lnTo>
                  <a:pt x="7235558" y="530321"/>
                </a:lnTo>
                <a:lnTo>
                  <a:pt x="7765878" y="1"/>
                </a:lnTo>
                <a:close/>
                <a:moveTo>
                  <a:pt x="6708009" y="0"/>
                </a:moveTo>
                <a:lnTo>
                  <a:pt x="7663917" y="0"/>
                </a:lnTo>
                <a:lnTo>
                  <a:pt x="7185963" y="477954"/>
                </a:lnTo>
                <a:close/>
                <a:moveTo>
                  <a:pt x="5886244" y="0"/>
                </a:moveTo>
                <a:lnTo>
                  <a:pt x="6606043" y="0"/>
                </a:lnTo>
                <a:lnTo>
                  <a:pt x="7136365" y="530322"/>
                </a:lnTo>
                <a:lnTo>
                  <a:pt x="6246143" y="1420543"/>
                </a:lnTo>
                <a:lnTo>
                  <a:pt x="5355921" y="530321"/>
                </a:lnTo>
                <a:close/>
                <a:moveTo>
                  <a:pt x="4828374" y="0"/>
                </a:moveTo>
                <a:lnTo>
                  <a:pt x="5784282" y="0"/>
                </a:lnTo>
                <a:lnTo>
                  <a:pt x="5306328" y="477954"/>
                </a:lnTo>
                <a:close/>
                <a:moveTo>
                  <a:pt x="4006611" y="0"/>
                </a:moveTo>
                <a:lnTo>
                  <a:pt x="4726410" y="1"/>
                </a:lnTo>
                <a:lnTo>
                  <a:pt x="5256731" y="530321"/>
                </a:lnTo>
                <a:lnTo>
                  <a:pt x="4366509" y="1420543"/>
                </a:lnTo>
                <a:lnTo>
                  <a:pt x="3476290" y="530321"/>
                </a:lnTo>
                <a:close/>
                <a:moveTo>
                  <a:pt x="2948738" y="0"/>
                </a:moveTo>
                <a:lnTo>
                  <a:pt x="3904646" y="0"/>
                </a:lnTo>
                <a:lnTo>
                  <a:pt x="3426692" y="477954"/>
                </a:lnTo>
                <a:close/>
                <a:moveTo>
                  <a:pt x="2126976" y="0"/>
                </a:moveTo>
                <a:lnTo>
                  <a:pt x="2846776" y="0"/>
                </a:lnTo>
                <a:lnTo>
                  <a:pt x="3377096" y="530322"/>
                </a:lnTo>
                <a:lnTo>
                  <a:pt x="2486877" y="1420543"/>
                </a:lnTo>
                <a:lnTo>
                  <a:pt x="1596654" y="530321"/>
                </a:lnTo>
                <a:close/>
                <a:moveTo>
                  <a:pt x="1069103" y="0"/>
                </a:moveTo>
                <a:lnTo>
                  <a:pt x="2025011" y="0"/>
                </a:lnTo>
                <a:lnTo>
                  <a:pt x="1547057" y="477954"/>
                </a:lnTo>
                <a:close/>
                <a:moveTo>
                  <a:pt x="247336" y="0"/>
                </a:moveTo>
                <a:lnTo>
                  <a:pt x="967138" y="0"/>
                </a:lnTo>
                <a:lnTo>
                  <a:pt x="1497458" y="530320"/>
                </a:lnTo>
                <a:lnTo>
                  <a:pt x="607237" y="1420542"/>
                </a:lnTo>
                <a:lnTo>
                  <a:pt x="0" y="813305"/>
                </a:lnTo>
                <a:lnTo>
                  <a:pt x="0" y="247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2381250" y="5411074"/>
            <a:ext cx="9139238" cy="558799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2381250" y="4314548"/>
            <a:ext cx="9139238" cy="1096527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22" name="任意多边形: 形状 321"/>
          <p:cNvSpPr/>
          <p:nvPr userDrawn="1"/>
        </p:nvSpPr>
        <p:spPr>
          <a:xfrm rot="2700000">
            <a:off x="8938663" y="-367058"/>
            <a:ext cx="4163901" cy="3883643"/>
          </a:xfrm>
          <a:custGeom>
            <a:avLst/>
            <a:gdLst>
              <a:gd name="connsiteX0" fmla="*/ 1 w 4163901"/>
              <a:gd name="connsiteY0" fmla="*/ 1796719 h 3883643"/>
              <a:gd name="connsiteX1" fmla="*/ 1796720 w 4163901"/>
              <a:gd name="connsiteY1" fmla="*/ 0 h 3883643"/>
              <a:gd name="connsiteX2" fmla="*/ 4163901 w 4163901"/>
              <a:gd name="connsiteY2" fmla="*/ 2367181 h 3883643"/>
              <a:gd name="connsiteX3" fmla="*/ 4163901 w 4163901"/>
              <a:gd name="connsiteY3" fmla="*/ 3883643 h 3883643"/>
              <a:gd name="connsiteX4" fmla="*/ 0 w 4163901"/>
              <a:gd name="connsiteY4" fmla="*/ 3883643 h 3883643"/>
              <a:gd name="connsiteX5" fmla="*/ 0 w 4163901"/>
              <a:gd name="connsiteY5" fmla="*/ 3879725 h 3883643"/>
              <a:gd name="connsiteX6" fmla="*/ 2679672 w 4163901"/>
              <a:gd name="connsiteY6" fmla="*/ 3879726 h 3883643"/>
              <a:gd name="connsiteX7" fmla="*/ 2679672 w 4163901"/>
              <a:gd name="connsiteY7" fmla="*/ 2536975 h 3883643"/>
              <a:gd name="connsiteX8" fmla="*/ 0 w 4163901"/>
              <a:gd name="connsiteY8" fmla="*/ 2536975 h 388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3901" h="3883643">
                <a:moveTo>
                  <a:pt x="1" y="1796719"/>
                </a:moveTo>
                <a:lnTo>
                  <a:pt x="1796720" y="0"/>
                </a:lnTo>
                <a:lnTo>
                  <a:pt x="4163901" y="2367181"/>
                </a:lnTo>
                <a:lnTo>
                  <a:pt x="4163901" y="3883643"/>
                </a:lnTo>
                <a:lnTo>
                  <a:pt x="0" y="3883643"/>
                </a:lnTo>
                <a:lnTo>
                  <a:pt x="0" y="3879725"/>
                </a:lnTo>
                <a:lnTo>
                  <a:pt x="2679672" y="3879726"/>
                </a:lnTo>
                <a:lnTo>
                  <a:pt x="2679672" y="2536975"/>
                </a:lnTo>
                <a:lnTo>
                  <a:pt x="0" y="25369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317" name="任意多边形: 形状 316"/>
          <p:cNvSpPr/>
          <p:nvPr userDrawn="1"/>
        </p:nvSpPr>
        <p:spPr>
          <a:xfrm rot="2700000">
            <a:off x="-1059549" y="1356915"/>
            <a:ext cx="2119098" cy="2119098"/>
          </a:xfrm>
          <a:custGeom>
            <a:avLst/>
            <a:gdLst>
              <a:gd name="connsiteX0" fmla="*/ 1330475 w 2119098"/>
              <a:gd name="connsiteY0" fmla="*/ 1330475 h 2119098"/>
              <a:gd name="connsiteX1" fmla="*/ 2119098 w 2119098"/>
              <a:gd name="connsiteY1" fmla="*/ 1330475 h 2119098"/>
              <a:gd name="connsiteX2" fmla="*/ 2119098 w 2119098"/>
              <a:gd name="connsiteY2" fmla="*/ 2119098 h 2119098"/>
              <a:gd name="connsiteX3" fmla="*/ 0 w 2119098"/>
              <a:gd name="connsiteY3" fmla="*/ 0 h 2119098"/>
              <a:gd name="connsiteX4" fmla="*/ 788624 w 2119098"/>
              <a:gd name="connsiteY4" fmla="*/ 0 h 2119098"/>
              <a:gd name="connsiteX5" fmla="*/ 788624 w 2119098"/>
              <a:gd name="connsiteY5" fmla="*/ 788624 h 211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098" h="2119098">
                <a:moveTo>
                  <a:pt x="1330475" y="1330475"/>
                </a:moveTo>
                <a:lnTo>
                  <a:pt x="2119098" y="1330475"/>
                </a:lnTo>
                <a:lnTo>
                  <a:pt x="2119098" y="2119098"/>
                </a:lnTo>
                <a:close/>
                <a:moveTo>
                  <a:pt x="0" y="0"/>
                </a:moveTo>
                <a:lnTo>
                  <a:pt x="788624" y="0"/>
                </a:lnTo>
                <a:lnTo>
                  <a:pt x="788624" y="7886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图片占位符 61"/>
          <p:cNvSpPr>
            <a:spLocks noGrp="1"/>
          </p:cNvSpPr>
          <p:nvPr>
            <p:ph type="pic" sz="quarter" idx="17"/>
          </p:nvPr>
        </p:nvSpPr>
        <p:spPr>
          <a:xfrm>
            <a:off x="185318" y="0"/>
            <a:ext cx="4777207" cy="3148659"/>
          </a:xfrm>
          <a:custGeom>
            <a:avLst/>
            <a:gdLst>
              <a:gd name="connsiteX0" fmla="*/ 4797271 w 5564108"/>
              <a:gd name="connsiteY0" fmla="*/ 2135449 h 3667306"/>
              <a:gd name="connsiteX1" fmla="*/ 5564108 w 5564108"/>
              <a:gd name="connsiteY1" fmla="*/ 2900469 h 3667306"/>
              <a:gd name="connsiteX2" fmla="*/ 4799086 w 5564108"/>
              <a:gd name="connsiteY2" fmla="*/ 3667306 h 3667306"/>
              <a:gd name="connsiteX3" fmla="*/ 4032250 w 5564108"/>
              <a:gd name="connsiteY3" fmla="*/ 2902285 h 3667306"/>
              <a:gd name="connsiteX4" fmla="*/ 1571472 w 5564108"/>
              <a:gd name="connsiteY4" fmla="*/ 2135449 h 3667306"/>
              <a:gd name="connsiteX5" fmla="*/ 2338307 w 5564108"/>
              <a:gd name="connsiteY5" fmla="*/ 2900470 h 3667306"/>
              <a:gd name="connsiteX6" fmla="*/ 1573287 w 5564108"/>
              <a:gd name="connsiteY6" fmla="*/ 3667305 h 3667306"/>
              <a:gd name="connsiteX7" fmla="*/ 806451 w 5564108"/>
              <a:gd name="connsiteY7" fmla="*/ 2902284 h 3667306"/>
              <a:gd name="connsiteX8" fmla="*/ 3184371 w 5564108"/>
              <a:gd name="connsiteY8" fmla="*/ 2135448 h 3667306"/>
              <a:gd name="connsiteX9" fmla="*/ 3951207 w 5564108"/>
              <a:gd name="connsiteY9" fmla="*/ 2900469 h 3667306"/>
              <a:gd name="connsiteX10" fmla="*/ 3186186 w 5564108"/>
              <a:gd name="connsiteY10" fmla="*/ 3667305 h 3667306"/>
              <a:gd name="connsiteX11" fmla="*/ 2419350 w 5564108"/>
              <a:gd name="connsiteY11" fmla="*/ 2902284 h 3667306"/>
              <a:gd name="connsiteX12" fmla="*/ 2377921 w 5564108"/>
              <a:gd name="connsiteY12" fmla="*/ 1343278 h 3667306"/>
              <a:gd name="connsiteX13" fmla="*/ 3144757 w 5564108"/>
              <a:gd name="connsiteY13" fmla="*/ 2108299 h 3667306"/>
              <a:gd name="connsiteX14" fmla="*/ 2379736 w 5564108"/>
              <a:gd name="connsiteY14" fmla="*/ 2875134 h 3667306"/>
              <a:gd name="connsiteX15" fmla="*/ 1612901 w 5564108"/>
              <a:gd name="connsiteY15" fmla="*/ 2110113 h 3667306"/>
              <a:gd name="connsiteX16" fmla="*/ 765021 w 5564108"/>
              <a:gd name="connsiteY16" fmla="*/ 1343277 h 3667306"/>
              <a:gd name="connsiteX17" fmla="*/ 1531858 w 5564108"/>
              <a:gd name="connsiteY17" fmla="*/ 2108298 h 3667306"/>
              <a:gd name="connsiteX18" fmla="*/ 766836 w 5564108"/>
              <a:gd name="connsiteY18" fmla="*/ 2875134 h 3667306"/>
              <a:gd name="connsiteX19" fmla="*/ 0 w 5564108"/>
              <a:gd name="connsiteY19" fmla="*/ 2110113 h 3667306"/>
              <a:gd name="connsiteX20" fmla="*/ 3993242 w 5564108"/>
              <a:gd name="connsiteY20" fmla="*/ 1339579 h 3667306"/>
              <a:gd name="connsiteX21" fmla="*/ 4760078 w 5564108"/>
              <a:gd name="connsiteY21" fmla="*/ 2104600 h 3667306"/>
              <a:gd name="connsiteX22" fmla="*/ 3995057 w 5564108"/>
              <a:gd name="connsiteY22" fmla="*/ 2871436 h 3667306"/>
              <a:gd name="connsiteX23" fmla="*/ 3228222 w 5564108"/>
              <a:gd name="connsiteY23" fmla="*/ 2106415 h 3667306"/>
              <a:gd name="connsiteX24" fmla="*/ 1571472 w 5564108"/>
              <a:gd name="connsiteY24" fmla="*/ 536985 h 3667306"/>
              <a:gd name="connsiteX25" fmla="*/ 2338306 w 5564108"/>
              <a:gd name="connsiteY25" fmla="*/ 1302004 h 3667306"/>
              <a:gd name="connsiteX26" fmla="*/ 1573287 w 5564108"/>
              <a:gd name="connsiteY26" fmla="*/ 2068840 h 3667306"/>
              <a:gd name="connsiteX27" fmla="*/ 806451 w 5564108"/>
              <a:gd name="connsiteY27" fmla="*/ 1303819 h 3667306"/>
              <a:gd name="connsiteX28" fmla="*/ 3184371 w 5564108"/>
              <a:gd name="connsiteY28" fmla="*/ 536984 h 3667306"/>
              <a:gd name="connsiteX29" fmla="*/ 3951207 w 5564108"/>
              <a:gd name="connsiteY29" fmla="*/ 1302004 h 3667306"/>
              <a:gd name="connsiteX30" fmla="*/ 3186186 w 5564108"/>
              <a:gd name="connsiteY30" fmla="*/ 2068840 h 3667306"/>
              <a:gd name="connsiteX31" fmla="*/ 2419350 w 5564108"/>
              <a:gd name="connsiteY31" fmla="*/ 1303819 h 3667306"/>
              <a:gd name="connsiteX32" fmla="*/ 4797271 w 5564108"/>
              <a:gd name="connsiteY32" fmla="*/ 526123 h 3667306"/>
              <a:gd name="connsiteX33" fmla="*/ 5564107 w 5564108"/>
              <a:gd name="connsiteY33" fmla="*/ 1291144 h 3667306"/>
              <a:gd name="connsiteX34" fmla="*/ 4799086 w 5564108"/>
              <a:gd name="connsiteY34" fmla="*/ 2057979 h 3667306"/>
              <a:gd name="connsiteX35" fmla="*/ 4032250 w 5564108"/>
              <a:gd name="connsiteY35" fmla="*/ 1292958 h 3667306"/>
              <a:gd name="connsiteX36" fmla="*/ 4341202 w 5564108"/>
              <a:gd name="connsiteY36" fmla="*/ 1 h 3667306"/>
              <a:gd name="connsiteX37" fmla="*/ 5254803 w 5564108"/>
              <a:gd name="connsiteY37" fmla="*/ 1 h 3667306"/>
              <a:gd name="connsiteX38" fmla="*/ 4799085 w 5564108"/>
              <a:gd name="connsiteY38" fmla="*/ 456799 h 3667306"/>
              <a:gd name="connsiteX39" fmla="*/ 3655447 w 5564108"/>
              <a:gd name="connsiteY39" fmla="*/ 1 h 3667306"/>
              <a:gd name="connsiteX40" fmla="*/ 3186186 w 5564108"/>
              <a:gd name="connsiteY40" fmla="*/ 470376 h 3667306"/>
              <a:gd name="connsiteX41" fmla="*/ 2714695 w 5564108"/>
              <a:gd name="connsiteY41" fmla="*/ 1 h 3667306"/>
              <a:gd name="connsiteX42" fmla="*/ 2633714 w 5564108"/>
              <a:gd name="connsiteY42" fmla="*/ 1 h 3667306"/>
              <a:gd name="connsiteX43" fmla="*/ 3144757 w 5564108"/>
              <a:gd name="connsiteY43" fmla="*/ 509834 h 3667306"/>
              <a:gd name="connsiteX44" fmla="*/ 2379736 w 5564108"/>
              <a:gd name="connsiteY44" fmla="*/ 1276669 h 3667306"/>
              <a:gd name="connsiteX45" fmla="*/ 1612901 w 5564108"/>
              <a:gd name="connsiteY45" fmla="*/ 511649 h 3667306"/>
              <a:gd name="connsiteX46" fmla="*/ 2123338 w 5564108"/>
              <a:gd name="connsiteY46" fmla="*/ 1 h 3667306"/>
              <a:gd name="connsiteX47" fmla="*/ 3734969 w 5564108"/>
              <a:gd name="connsiteY47" fmla="*/ 0 h 3667306"/>
              <a:gd name="connsiteX48" fmla="*/ 4252742 w 5564108"/>
              <a:gd name="connsiteY48" fmla="*/ 1 h 3667306"/>
              <a:gd name="connsiteX49" fmla="*/ 4760078 w 5564108"/>
              <a:gd name="connsiteY49" fmla="*/ 506136 h 3667306"/>
              <a:gd name="connsiteX50" fmla="*/ 3995058 w 5564108"/>
              <a:gd name="connsiteY50" fmla="*/ 1272971 h 3667306"/>
              <a:gd name="connsiteX51" fmla="*/ 3228221 w 5564108"/>
              <a:gd name="connsiteY51" fmla="*/ 507951 h 3667306"/>
              <a:gd name="connsiteX52" fmla="*/ 2042548 w 5564108"/>
              <a:gd name="connsiteY52" fmla="*/ 0 h 3667306"/>
              <a:gd name="connsiteX53" fmla="*/ 1573287 w 5564108"/>
              <a:gd name="connsiteY53" fmla="*/ 470376 h 3667306"/>
              <a:gd name="connsiteX54" fmla="*/ 1101795 w 5564108"/>
              <a:gd name="connsiteY54" fmla="*/ 0 h 3667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564108" h="3667306">
                <a:moveTo>
                  <a:pt x="4797271" y="2135449"/>
                </a:moveTo>
                <a:lnTo>
                  <a:pt x="5564108" y="2900469"/>
                </a:lnTo>
                <a:lnTo>
                  <a:pt x="4799086" y="3667306"/>
                </a:lnTo>
                <a:lnTo>
                  <a:pt x="4032250" y="2902285"/>
                </a:lnTo>
                <a:close/>
                <a:moveTo>
                  <a:pt x="1571472" y="2135449"/>
                </a:moveTo>
                <a:lnTo>
                  <a:pt x="2338307" y="2900470"/>
                </a:lnTo>
                <a:lnTo>
                  <a:pt x="1573287" y="3667305"/>
                </a:lnTo>
                <a:lnTo>
                  <a:pt x="806451" y="2902284"/>
                </a:lnTo>
                <a:close/>
                <a:moveTo>
                  <a:pt x="3184371" y="2135448"/>
                </a:moveTo>
                <a:lnTo>
                  <a:pt x="3951207" y="2900469"/>
                </a:lnTo>
                <a:lnTo>
                  <a:pt x="3186186" y="3667305"/>
                </a:lnTo>
                <a:lnTo>
                  <a:pt x="2419350" y="2902284"/>
                </a:lnTo>
                <a:close/>
                <a:moveTo>
                  <a:pt x="2377921" y="1343278"/>
                </a:moveTo>
                <a:lnTo>
                  <a:pt x="3144757" y="2108299"/>
                </a:lnTo>
                <a:lnTo>
                  <a:pt x="2379736" y="2875134"/>
                </a:lnTo>
                <a:lnTo>
                  <a:pt x="1612901" y="2110113"/>
                </a:lnTo>
                <a:close/>
                <a:moveTo>
                  <a:pt x="765021" y="1343277"/>
                </a:moveTo>
                <a:lnTo>
                  <a:pt x="1531858" y="2108298"/>
                </a:lnTo>
                <a:lnTo>
                  <a:pt x="766836" y="2875134"/>
                </a:lnTo>
                <a:lnTo>
                  <a:pt x="0" y="2110113"/>
                </a:lnTo>
                <a:close/>
                <a:moveTo>
                  <a:pt x="3993242" y="1339579"/>
                </a:moveTo>
                <a:lnTo>
                  <a:pt x="4760078" y="2104600"/>
                </a:lnTo>
                <a:lnTo>
                  <a:pt x="3995057" y="2871436"/>
                </a:lnTo>
                <a:lnTo>
                  <a:pt x="3228222" y="2106415"/>
                </a:lnTo>
                <a:close/>
                <a:moveTo>
                  <a:pt x="1571472" y="536985"/>
                </a:moveTo>
                <a:lnTo>
                  <a:pt x="2338306" y="1302004"/>
                </a:lnTo>
                <a:lnTo>
                  <a:pt x="1573287" y="2068840"/>
                </a:lnTo>
                <a:lnTo>
                  <a:pt x="806451" y="1303819"/>
                </a:lnTo>
                <a:close/>
                <a:moveTo>
                  <a:pt x="3184371" y="536984"/>
                </a:moveTo>
                <a:lnTo>
                  <a:pt x="3951207" y="1302004"/>
                </a:lnTo>
                <a:lnTo>
                  <a:pt x="3186186" y="2068840"/>
                </a:lnTo>
                <a:lnTo>
                  <a:pt x="2419350" y="1303819"/>
                </a:lnTo>
                <a:close/>
                <a:moveTo>
                  <a:pt x="4797271" y="526123"/>
                </a:moveTo>
                <a:lnTo>
                  <a:pt x="5564107" y="1291144"/>
                </a:lnTo>
                <a:lnTo>
                  <a:pt x="4799086" y="2057979"/>
                </a:lnTo>
                <a:lnTo>
                  <a:pt x="4032250" y="1292958"/>
                </a:lnTo>
                <a:close/>
                <a:moveTo>
                  <a:pt x="4341202" y="1"/>
                </a:moveTo>
                <a:lnTo>
                  <a:pt x="5254803" y="1"/>
                </a:lnTo>
                <a:lnTo>
                  <a:pt x="4799085" y="456799"/>
                </a:lnTo>
                <a:close/>
                <a:moveTo>
                  <a:pt x="3655447" y="1"/>
                </a:moveTo>
                <a:lnTo>
                  <a:pt x="3186186" y="470376"/>
                </a:lnTo>
                <a:lnTo>
                  <a:pt x="2714695" y="1"/>
                </a:lnTo>
                <a:close/>
                <a:moveTo>
                  <a:pt x="2633714" y="1"/>
                </a:moveTo>
                <a:lnTo>
                  <a:pt x="3144757" y="509834"/>
                </a:lnTo>
                <a:lnTo>
                  <a:pt x="2379736" y="1276669"/>
                </a:lnTo>
                <a:lnTo>
                  <a:pt x="1612901" y="511649"/>
                </a:lnTo>
                <a:lnTo>
                  <a:pt x="2123338" y="1"/>
                </a:lnTo>
                <a:close/>
                <a:moveTo>
                  <a:pt x="3734969" y="0"/>
                </a:moveTo>
                <a:lnTo>
                  <a:pt x="4252742" y="1"/>
                </a:lnTo>
                <a:lnTo>
                  <a:pt x="4760078" y="506136"/>
                </a:lnTo>
                <a:lnTo>
                  <a:pt x="3995058" y="1272971"/>
                </a:lnTo>
                <a:lnTo>
                  <a:pt x="3228221" y="507951"/>
                </a:lnTo>
                <a:close/>
                <a:moveTo>
                  <a:pt x="2042548" y="0"/>
                </a:moveTo>
                <a:lnTo>
                  <a:pt x="1573287" y="470376"/>
                </a:lnTo>
                <a:lnTo>
                  <a:pt x="1101795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任意多边形: 形状 60"/>
          <p:cNvSpPr/>
          <p:nvPr userDrawn="1"/>
        </p:nvSpPr>
        <p:spPr>
          <a:xfrm rot="18895927">
            <a:off x="-741774" y="-8938"/>
            <a:ext cx="2458932" cy="2339486"/>
          </a:xfrm>
          <a:custGeom>
            <a:avLst/>
            <a:gdLst>
              <a:gd name="connsiteX0" fmla="*/ 1981637 w 2863967"/>
              <a:gd name="connsiteY0" fmla="*/ 0 h 2724846"/>
              <a:gd name="connsiteX1" fmla="*/ 2863967 w 2863967"/>
              <a:gd name="connsiteY1" fmla="*/ 884424 h 2724846"/>
              <a:gd name="connsiteX2" fmla="*/ 2863967 w 2863967"/>
              <a:gd name="connsiteY2" fmla="*/ 1572560 h 2724846"/>
              <a:gd name="connsiteX3" fmla="*/ 581336 w 2863967"/>
              <a:gd name="connsiteY3" fmla="*/ 1572560 h 2724846"/>
              <a:gd name="connsiteX4" fmla="*/ 581336 w 2863967"/>
              <a:gd name="connsiteY4" fmla="*/ 2724846 h 2724846"/>
              <a:gd name="connsiteX5" fmla="*/ 0 w 2863967"/>
              <a:gd name="connsiteY5" fmla="*/ 2724846 h 2724846"/>
              <a:gd name="connsiteX6" fmla="*/ 0 w 2863967"/>
              <a:gd name="connsiteY6" fmla="*/ 1976947 h 2724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967" h="2724846">
                <a:moveTo>
                  <a:pt x="1981637" y="0"/>
                </a:moveTo>
                <a:lnTo>
                  <a:pt x="2863967" y="884424"/>
                </a:lnTo>
                <a:lnTo>
                  <a:pt x="2863967" y="1572560"/>
                </a:lnTo>
                <a:lnTo>
                  <a:pt x="581336" y="1572560"/>
                </a:lnTo>
                <a:lnTo>
                  <a:pt x="581336" y="2724846"/>
                </a:lnTo>
                <a:lnTo>
                  <a:pt x="0" y="2724846"/>
                </a:lnTo>
                <a:lnTo>
                  <a:pt x="0" y="19769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6096000" y="3954002"/>
            <a:ext cx="5424488" cy="656792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6096000" y="4610793"/>
            <a:ext cx="5424488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1" name="图片 30" descr="logo_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3215" y="69850"/>
            <a:ext cx="2819400" cy="888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1" name="图片 30" descr="logo_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3215" y="69850"/>
            <a:ext cx="2819400" cy="888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logo_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3215" y="69850"/>
            <a:ext cx="2819400" cy="888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6414001" y="3249227"/>
            <a:ext cx="4701233" cy="1508067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414001" y="5039751"/>
            <a:ext cx="470123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/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414001" y="5355385"/>
            <a:ext cx="470123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/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9"/>
          </p:nvPr>
        </p:nvSpPr>
        <p:spPr>
          <a:xfrm>
            <a:off x="213893" y="-1"/>
            <a:ext cx="5564108" cy="3667306"/>
          </a:xfrm>
          <a:custGeom>
            <a:avLst/>
            <a:gdLst>
              <a:gd name="connsiteX0" fmla="*/ 4797271 w 5564108"/>
              <a:gd name="connsiteY0" fmla="*/ 2135449 h 3667306"/>
              <a:gd name="connsiteX1" fmla="*/ 5564108 w 5564108"/>
              <a:gd name="connsiteY1" fmla="*/ 2900469 h 3667306"/>
              <a:gd name="connsiteX2" fmla="*/ 4799086 w 5564108"/>
              <a:gd name="connsiteY2" fmla="*/ 3667306 h 3667306"/>
              <a:gd name="connsiteX3" fmla="*/ 4032250 w 5564108"/>
              <a:gd name="connsiteY3" fmla="*/ 2902285 h 3667306"/>
              <a:gd name="connsiteX4" fmla="*/ 1571472 w 5564108"/>
              <a:gd name="connsiteY4" fmla="*/ 2135449 h 3667306"/>
              <a:gd name="connsiteX5" fmla="*/ 2338307 w 5564108"/>
              <a:gd name="connsiteY5" fmla="*/ 2900470 h 3667306"/>
              <a:gd name="connsiteX6" fmla="*/ 1573287 w 5564108"/>
              <a:gd name="connsiteY6" fmla="*/ 3667305 h 3667306"/>
              <a:gd name="connsiteX7" fmla="*/ 806451 w 5564108"/>
              <a:gd name="connsiteY7" fmla="*/ 2902284 h 3667306"/>
              <a:gd name="connsiteX8" fmla="*/ 3184371 w 5564108"/>
              <a:gd name="connsiteY8" fmla="*/ 2135448 h 3667306"/>
              <a:gd name="connsiteX9" fmla="*/ 3951207 w 5564108"/>
              <a:gd name="connsiteY9" fmla="*/ 2900469 h 3667306"/>
              <a:gd name="connsiteX10" fmla="*/ 3186186 w 5564108"/>
              <a:gd name="connsiteY10" fmla="*/ 3667305 h 3667306"/>
              <a:gd name="connsiteX11" fmla="*/ 2419350 w 5564108"/>
              <a:gd name="connsiteY11" fmla="*/ 2902284 h 3667306"/>
              <a:gd name="connsiteX12" fmla="*/ 2377921 w 5564108"/>
              <a:gd name="connsiteY12" fmla="*/ 1343278 h 3667306"/>
              <a:gd name="connsiteX13" fmla="*/ 3144757 w 5564108"/>
              <a:gd name="connsiteY13" fmla="*/ 2108299 h 3667306"/>
              <a:gd name="connsiteX14" fmla="*/ 2379736 w 5564108"/>
              <a:gd name="connsiteY14" fmla="*/ 2875134 h 3667306"/>
              <a:gd name="connsiteX15" fmla="*/ 1612901 w 5564108"/>
              <a:gd name="connsiteY15" fmla="*/ 2110113 h 3667306"/>
              <a:gd name="connsiteX16" fmla="*/ 765021 w 5564108"/>
              <a:gd name="connsiteY16" fmla="*/ 1343277 h 3667306"/>
              <a:gd name="connsiteX17" fmla="*/ 1531858 w 5564108"/>
              <a:gd name="connsiteY17" fmla="*/ 2108298 h 3667306"/>
              <a:gd name="connsiteX18" fmla="*/ 766836 w 5564108"/>
              <a:gd name="connsiteY18" fmla="*/ 2875134 h 3667306"/>
              <a:gd name="connsiteX19" fmla="*/ 0 w 5564108"/>
              <a:gd name="connsiteY19" fmla="*/ 2110113 h 3667306"/>
              <a:gd name="connsiteX20" fmla="*/ 3993242 w 5564108"/>
              <a:gd name="connsiteY20" fmla="*/ 1339579 h 3667306"/>
              <a:gd name="connsiteX21" fmla="*/ 4760078 w 5564108"/>
              <a:gd name="connsiteY21" fmla="*/ 2104600 h 3667306"/>
              <a:gd name="connsiteX22" fmla="*/ 3995057 w 5564108"/>
              <a:gd name="connsiteY22" fmla="*/ 2871436 h 3667306"/>
              <a:gd name="connsiteX23" fmla="*/ 3228222 w 5564108"/>
              <a:gd name="connsiteY23" fmla="*/ 2106415 h 3667306"/>
              <a:gd name="connsiteX24" fmla="*/ 1571472 w 5564108"/>
              <a:gd name="connsiteY24" fmla="*/ 536985 h 3667306"/>
              <a:gd name="connsiteX25" fmla="*/ 2338306 w 5564108"/>
              <a:gd name="connsiteY25" fmla="*/ 1302004 h 3667306"/>
              <a:gd name="connsiteX26" fmla="*/ 1573287 w 5564108"/>
              <a:gd name="connsiteY26" fmla="*/ 2068840 h 3667306"/>
              <a:gd name="connsiteX27" fmla="*/ 806451 w 5564108"/>
              <a:gd name="connsiteY27" fmla="*/ 1303819 h 3667306"/>
              <a:gd name="connsiteX28" fmla="*/ 3184371 w 5564108"/>
              <a:gd name="connsiteY28" fmla="*/ 536984 h 3667306"/>
              <a:gd name="connsiteX29" fmla="*/ 3951207 w 5564108"/>
              <a:gd name="connsiteY29" fmla="*/ 1302004 h 3667306"/>
              <a:gd name="connsiteX30" fmla="*/ 3186186 w 5564108"/>
              <a:gd name="connsiteY30" fmla="*/ 2068840 h 3667306"/>
              <a:gd name="connsiteX31" fmla="*/ 2419350 w 5564108"/>
              <a:gd name="connsiteY31" fmla="*/ 1303819 h 3667306"/>
              <a:gd name="connsiteX32" fmla="*/ 4797271 w 5564108"/>
              <a:gd name="connsiteY32" fmla="*/ 526123 h 3667306"/>
              <a:gd name="connsiteX33" fmla="*/ 5564107 w 5564108"/>
              <a:gd name="connsiteY33" fmla="*/ 1291144 h 3667306"/>
              <a:gd name="connsiteX34" fmla="*/ 4799086 w 5564108"/>
              <a:gd name="connsiteY34" fmla="*/ 2057979 h 3667306"/>
              <a:gd name="connsiteX35" fmla="*/ 4032250 w 5564108"/>
              <a:gd name="connsiteY35" fmla="*/ 1292958 h 3667306"/>
              <a:gd name="connsiteX36" fmla="*/ 4341202 w 5564108"/>
              <a:gd name="connsiteY36" fmla="*/ 1 h 3667306"/>
              <a:gd name="connsiteX37" fmla="*/ 5254803 w 5564108"/>
              <a:gd name="connsiteY37" fmla="*/ 1 h 3667306"/>
              <a:gd name="connsiteX38" fmla="*/ 4799085 w 5564108"/>
              <a:gd name="connsiteY38" fmla="*/ 456799 h 3667306"/>
              <a:gd name="connsiteX39" fmla="*/ 3655447 w 5564108"/>
              <a:gd name="connsiteY39" fmla="*/ 1 h 3667306"/>
              <a:gd name="connsiteX40" fmla="*/ 3186186 w 5564108"/>
              <a:gd name="connsiteY40" fmla="*/ 470376 h 3667306"/>
              <a:gd name="connsiteX41" fmla="*/ 2714695 w 5564108"/>
              <a:gd name="connsiteY41" fmla="*/ 1 h 3667306"/>
              <a:gd name="connsiteX42" fmla="*/ 2633714 w 5564108"/>
              <a:gd name="connsiteY42" fmla="*/ 1 h 3667306"/>
              <a:gd name="connsiteX43" fmla="*/ 3144757 w 5564108"/>
              <a:gd name="connsiteY43" fmla="*/ 509834 h 3667306"/>
              <a:gd name="connsiteX44" fmla="*/ 2379736 w 5564108"/>
              <a:gd name="connsiteY44" fmla="*/ 1276669 h 3667306"/>
              <a:gd name="connsiteX45" fmla="*/ 1612901 w 5564108"/>
              <a:gd name="connsiteY45" fmla="*/ 511649 h 3667306"/>
              <a:gd name="connsiteX46" fmla="*/ 2123338 w 5564108"/>
              <a:gd name="connsiteY46" fmla="*/ 1 h 3667306"/>
              <a:gd name="connsiteX47" fmla="*/ 3734969 w 5564108"/>
              <a:gd name="connsiteY47" fmla="*/ 0 h 3667306"/>
              <a:gd name="connsiteX48" fmla="*/ 4252742 w 5564108"/>
              <a:gd name="connsiteY48" fmla="*/ 1 h 3667306"/>
              <a:gd name="connsiteX49" fmla="*/ 4760078 w 5564108"/>
              <a:gd name="connsiteY49" fmla="*/ 506136 h 3667306"/>
              <a:gd name="connsiteX50" fmla="*/ 3995058 w 5564108"/>
              <a:gd name="connsiteY50" fmla="*/ 1272971 h 3667306"/>
              <a:gd name="connsiteX51" fmla="*/ 3228221 w 5564108"/>
              <a:gd name="connsiteY51" fmla="*/ 507951 h 3667306"/>
              <a:gd name="connsiteX52" fmla="*/ 2042548 w 5564108"/>
              <a:gd name="connsiteY52" fmla="*/ 0 h 3667306"/>
              <a:gd name="connsiteX53" fmla="*/ 1573287 w 5564108"/>
              <a:gd name="connsiteY53" fmla="*/ 470376 h 3667306"/>
              <a:gd name="connsiteX54" fmla="*/ 1101795 w 5564108"/>
              <a:gd name="connsiteY54" fmla="*/ 0 h 3667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564108" h="3667306">
                <a:moveTo>
                  <a:pt x="4797271" y="2135449"/>
                </a:moveTo>
                <a:lnTo>
                  <a:pt x="5564108" y="2900469"/>
                </a:lnTo>
                <a:lnTo>
                  <a:pt x="4799086" y="3667306"/>
                </a:lnTo>
                <a:lnTo>
                  <a:pt x="4032250" y="2902285"/>
                </a:lnTo>
                <a:close/>
                <a:moveTo>
                  <a:pt x="1571472" y="2135449"/>
                </a:moveTo>
                <a:lnTo>
                  <a:pt x="2338307" y="2900470"/>
                </a:lnTo>
                <a:lnTo>
                  <a:pt x="1573287" y="3667305"/>
                </a:lnTo>
                <a:lnTo>
                  <a:pt x="806451" y="2902284"/>
                </a:lnTo>
                <a:close/>
                <a:moveTo>
                  <a:pt x="3184371" y="2135448"/>
                </a:moveTo>
                <a:lnTo>
                  <a:pt x="3951207" y="2900469"/>
                </a:lnTo>
                <a:lnTo>
                  <a:pt x="3186186" y="3667305"/>
                </a:lnTo>
                <a:lnTo>
                  <a:pt x="2419350" y="2902284"/>
                </a:lnTo>
                <a:close/>
                <a:moveTo>
                  <a:pt x="2377921" y="1343278"/>
                </a:moveTo>
                <a:lnTo>
                  <a:pt x="3144757" y="2108299"/>
                </a:lnTo>
                <a:lnTo>
                  <a:pt x="2379736" y="2875134"/>
                </a:lnTo>
                <a:lnTo>
                  <a:pt x="1612901" y="2110113"/>
                </a:lnTo>
                <a:close/>
                <a:moveTo>
                  <a:pt x="765021" y="1343277"/>
                </a:moveTo>
                <a:lnTo>
                  <a:pt x="1531858" y="2108298"/>
                </a:lnTo>
                <a:lnTo>
                  <a:pt x="766836" y="2875134"/>
                </a:lnTo>
                <a:lnTo>
                  <a:pt x="0" y="2110113"/>
                </a:lnTo>
                <a:close/>
                <a:moveTo>
                  <a:pt x="3993242" y="1339579"/>
                </a:moveTo>
                <a:lnTo>
                  <a:pt x="4760078" y="2104600"/>
                </a:lnTo>
                <a:lnTo>
                  <a:pt x="3995057" y="2871436"/>
                </a:lnTo>
                <a:lnTo>
                  <a:pt x="3228222" y="2106415"/>
                </a:lnTo>
                <a:close/>
                <a:moveTo>
                  <a:pt x="1571472" y="536985"/>
                </a:moveTo>
                <a:lnTo>
                  <a:pt x="2338306" y="1302004"/>
                </a:lnTo>
                <a:lnTo>
                  <a:pt x="1573287" y="2068840"/>
                </a:lnTo>
                <a:lnTo>
                  <a:pt x="806451" y="1303819"/>
                </a:lnTo>
                <a:close/>
                <a:moveTo>
                  <a:pt x="3184371" y="536984"/>
                </a:moveTo>
                <a:lnTo>
                  <a:pt x="3951207" y="1302004"/>
                </a:lnTo>
                <a:lnTo>
                  <a:pt x="3186186" y="2068840"/>
                </a:lnTo>
                <a:lnTo>
                  <a:pt x="2419350" y="1303819"/>
                </a:lnTo>
                <a:close/>
                <a:moveTo>
                  <a:pt x="4797271" y="526123"/>
                </a:moveTo>
                <a:lnTo>
                  <a:pt x="5564107" y="1291144"/>
                </a:lnTo>
                <a:lnTo>
                  <a:pt x="4799086" y="2057979"/>
                </a:lnTo>
                <a:lnTo>
                  <a:pt x="4032250" y="1292958"/>
                </a:lnTo>
                <a:close/>
                <a:moveTo>
                  <a:pt x="4341202" y="1"/>
                </a:moveTo>
                <a:lnTo>
                  <a:pt x="5254803" y="1"/>
                </a:lnTo>
                <a:lnTo>
                  <a:pt x="4799085" y="456799"/>
                </a:lnTo>
                <a:close/>
                <a:moveTo>
                  <a:pt x="3655447" y="1"/>
                </a:moveTo>
                <a:lnTo>
                  <a:pt x="3186186" y="470376"/>
                </a:lnTo>
                <a:lnTo>
                  <a:pt x="2714695" y="1"/>
                </a:lnTo>
                <a:close/>
                <a:moveTo>
                  <a:pt x="2633714" y="1"/>
                </a:moveTo>
                <a:lnTo>
                  <a:pt x="3144757" y="509834"/>
                </a:lnTo>
                <a:lnTo>
                  <a:pt x="2379736" y="1276669"/>
                </a:lnTo>
                <a:lnTo>
                  <a:pt x="1612901" y="511649"/>
                </a:lnTo>
                <a:lnTo>
                  <a:pt x="2123338" y="1"/>
                </a:lnTo>
                <a:close/>
                <a:moveTo>
                  <a:pt x="3734969" y="0"/>
                </a:moveTo>
                <a:lnTo>
                  <a:pt x="4252742" y="1"/>
                </a:lnTo>
                <a:lnTo>
                  <a:pt x="4760078" y="506136"/>
                </a:lnTo>
                <a:lnTo>
                  <a:pt x="3995058" y="1272971"/>
                </a:lnTo>
                <a:lnTo>
                  <a:pt x="3228221" y="507951"/>
                </a:lnTo>
                <a:close/>
                <a:moveTo>
                  <a:pt x="2042548" y="0"/>
                </a:moveTo>
                <a:lnTo>
                  <a:pt x="1573287" y="470376"/>
                </a:lnTo>
                <a:lnTo>
                  <a:pt x="1101795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 userDrawn="1"/>
        </p:nvSpPr>
        <p:spPr>
          <a:xfrm rot="18895927">
            <a:off x="-855667" y="-11063"/>
            <a:ext cx="2863967" cy="2724846"/>
          </a:xfrm>
          <a:custGeom>
            <a:avLst/>
            <a:gdLst>
              <a:gd name="connsiteX0" fmla="*/ 1981637 w 2863967"/>
              <a:gd name="connsiteY0" fmla="*/ 0 h 2724846"/>
              <a:gd name="connsiteX1" fmla="*/ 2863967 w 2863967"/>
              <a:gd name="connsiteY1" fmla="*/ 884424 h 2724846"/>
              <a:gd name="connsiteX2" fmla="*/ 2863967 w 2863967"/>
              <a:gd name="connsiteY2" fmla="*/ 1572560 h 2724846"/>
              <a:gd name="connsiteX3" fmla="*/ 581336 w 2863967"/>
              <a:gd name="connsiteY3" fmla="*/ 1572560 h 2724846"/>
              <a:gd name="connsiteX4" fmla="*/ 581336 w 2863967"/>
              <a:gd name="connsiteY4" fmla="*/ 2724846 h 2724846"/>
              <a:gd name="connsiteX5" fmla="*/ 0 w 2863967"/>
              <a:gd name="connsiteY5" fmla="*/ 2724846 h 2724846"/>
              <a:gd name="connsiteX6" fmla="*/ 0 w 2863967"/>
              <a:gd name="connsiteY6" fmla="*/ 1976947 h 2724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967" h="2724846">
                <a:moveTo>
                  <a:pt x="1981637" y="0"/>
                </a:moveTo>
                <a:lnTo>
                  <a:pt x="2863967" y="884424"/>
                </a:lnTo>
                <a:lnTo>
                  <a:pt x="2863967" y="1572560"/>
                </a:lnTo>
                <a:lnTo>
                  <a:pt x="581336" y="1572560"/>
                </a:lnTo>
                <a:lnTo>
                  <a:pt x="581336" y="2724846"/>
                </a:lnTo>
                <a:lnTo>
                  <a:pt x="0" y="2724846"/>
                </a:lnTo>
                <a:lnTo>
                  <a:pt x="0" y="19769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88901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jpe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1" Type="http://schemas.openxmlformats.org/officeDocument/2006/relationships/tags" Target="../tags/tag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jpeg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占位符 96" descr="C:\Users\DELL\Pictures\清华大学\63ea9369ly1gfxt3jaejtj21900u04qs.jpg63ea9369ly1gfxt3jaejtj21900u04q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1276330" cy="6600825"/>
          </a:xfrm>
        </p:spPr>
      </p:pic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482850" y="6216889"/>
            <a:ext cx="9139238" cy="558799"/>
          </a:xfrm>
        </p:spPr>
        <p:txBody>
          <a:bodyPr/>
          <a:lstStyle/>
          <a:p>
            <a:r>
              <a:rPr lang="en-US" altLang="zh-CN" dirty="0"/>
              <a:t>DESIGNED BY ISLIDE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320290" y="5036543"/>
            <a:ext cx="9139238" cy="1096527"/>
          </a:xfrm>
        </p:spPr>
        <p:txBody>
          <a:bodyPr>
            <a:normAutofit/>
          </a:bodyPr>
          <a:lstStyle/>
          <a:p>
            <a:r>
              <a:rPr lang="zh-CN" altLang="en-US" dirty="0"/>
              <a:t>清华大学</a:t>
            </a:r>
            <a:r>
              <a:rPr lang="en-US" altLang="zh-CN" dirty="0"/>
              <a:t>PPT</a:t>
            </a:r>
            <a:endParaRPr lang="en-US" altLang="zh-CN" dirty="0"/>
          </a:p>
        </p:txBody>
      </p:sp>
      <p:grpSp>
        <p:nvGrpSpPr>
          <p:cNvPr id="17" name="组合 16"/>
          <p:cNvGrpSpPr/>
          <p:nvPr/>
        </p:nvGrpSpPr>
        <p:grpSpPr>
          <a:xfrm>
            <a:off x="2482850" y="4641587"/>
            <a:ext cx="2686733" cy="503103"/>
            <a:chOff x="1038645" y="3157860"/>
            <a:chExt cx="3725295" cy="697579"/>
          </a:xfrm>
        </p:grpSpPr>
        <p:grpSp>
          <p:nvGrpSpPr>
            <p:cNvPr id="22" name="组合 21"/>
            <p:cNvGrpSpPr/>
            <p:nvPr/>
          </p:nvGrpSpPr>
          <p:grpSpPr>
            <a:xfrm>
              <a:off x="2602331" y="3157860"/>
              <a:ext cx="2161609" cy="671186"/>
              <a:chOff x="0" y="3026106"/>
              <a:chExt cx="2057401" cy="781570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1" y="3260494"/>
                <a:ext cx="2057400" cy="547182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16600" b="1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</a:rPr>
                  <a:t>REPORT</a:t>
                </a:r>
                <a:endParaRPr lang="zh-CN" altLang="en-US" sz="16600" b="1" dirty="0">
                  <a:solidFill>
                    <a:schemeClr val="bg1">
                      <a:lumMod val="75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0" y="3026106"/>
                <a:ext cx="1251032" cy="218356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/>
              <a:p>
                <a:pPr lvl="0"/>
                <a:r>
                  <a:rPr lang="en-US" altLang="zh-CN" sz="16600" noProof="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</a:rPr>
                  <a:t>BUSINESS</a:t>
                </a:r>
                <a:endParaRPr lang="en-US" altLang="zh-CN" sz="16600" noProof="0" dirty="0">
                  <a:solidFill>
                    <a:schemeClr val="bg1">
                      <a:lumMod val="75000"/>
                    </a:schemeClr>
                  </a:solidFill>
                  <a:latin typeface="+mn-lt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038645" y="3184253"/>
              <a:ext cx="1404159" cy="671186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9600" dirty="0">
                  <a:solidFill>
                    <a:schemeClr val="bg1">
                      <a:lumMod val="75000"/>
                    </a:schemeClr>
                  </a:solidFill>
                  <a:latin typeface="Impact" panose="020B0806030902050204" pitchFamily="34" charset="0"/>
                </a:rPr>
                <a:t>2020</a:t>
              </a:r>
              <a:endParaRPr lang="zh-CN" altLang="en-US" sz="9600" dirty="0">
                <a:solidFill>
                  <a:schemeClr val="bg1">
                    <a:lumMod val="7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2" name="图片 1" descr="C:/Users/DELL/AppData/Local/Temp/kaimatting/20201016091947/output_aiMatting_20201016091951.pngoutput_aiMatting_202010160919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640" y="106680"/>
            <a:ext cx="1797050" cy="17951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c24c738b-52cb-41c3-bf6b-54817b2ddd1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1" y="1608132"/>
            <a:ext cx="10845799" cy="4060835"/>
            <a:chOff x="673101" y="1608132"/>
            <a:chExt cx="10845799" cy="4060835"/>
          </a:xfrm>
        </p:grpSpPr>
        <p:grpSp>
          <p:nvGrpSpPr>
            <p:cNvPr id="6" name="íśḷidè"/>
            <p:cNvGrpSpPr/>
            <p:nvPr/>
          </p:nvGrpSpPr>
          <p:grpSpPr>
            <a:xfrm>
              <a:off x="4309932" y="1608132"/>
              <a:ext cx="3572136" cy="4060835"/>
              <a:chOff x="4309931" y="1530271"/>
              <a:chExt cx="3572136" cy="4060835"/>
            </a:xfrm>
          </p:grpSpPr>
          <p:sp>
            <p:nvSpPr>
              <p:cNvPr id="15" name="îṩ1îďe"/>
              <p:cNvSpPr/>
              <p:nvPr/>
            </p:nvSpPr>
            <p:spPr>
              <a:xfrm rot="5073482">
                <a:off x="4726915" y="1974953"/>
                <a:ext cx="617011" cy="617011"/>
              </a:xfrm>
              <a:prstGeom prst="chord">
                <a:avLst>
                  <a:gd name="adj1" fmla="val 2700000"/>
                  <a:gd name="adj2" fmla="val 1506479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ľïḋe"/>
              <p:cNvSpPr/>
              <p:nvPr/>
            </p:nvSpPr>
            <p:spPr>
              <a:xfrm>
                <a:off x="4309931" y="2018970"/>
                <a:ext cx="3572136" cy="3572136"/>
              </a:xfrm>
              <a:prstGeom prst="ellipse">
                <a:avLst/>
              </a:prstGeom>
              <a:noFill/>
              <a:ln w="127000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ïṥlïḋé"/>
              <p:cNvSpPr/>
              <p:nvPr/>
            </p:nvSpPr>
            <p:spPr>
              <a:xfrm>
                <a:off x="5860479" y="1814606"/>
                <a:ext cx="479840" cy="22213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îṥ1ídê"/>
              <p:cNvSpPr/>
              <p:nvPr/>
            </p:nvSpPr>
            <p:spPr>
              <a:xfrm>
                <a:off x="5567245" y="1530271"/>
                <a:ext cx="1084081" cy="31099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îṥlïḑè"/>
              <p:cNvGrpSpPr/>
              <p:nvPr/>
            </p:nvGrpSpPr>
            <p:grpSpPr>
              <a:xfrm>
                <a:off x="4343398" y="2077927"/>
                <a:ext cx="3429001" cy="3428822"/>
                <a:chOff x="938213" y="1497013"/>
                <a:chExt cx="3724276" cy="3851276"/>
              </a:xfrm>
            </p:grpSpPr>
            <p:sp>
              <p:nvSpPr>
                <p:cNvPr id="23" name="iṡ1ïďê"/>
                <p:cNvSpPr/>
                <p:nvPr/>
              </p:nvSpPr>
              <p:spPr bwMode="auto">
                <a:xfrm>
                  <a:off x="938213" y="1720851"/>
                  <a:ext cx="2155825" cy="3627438"/>
                </a:xfrm>
                <a:custGeom>
                  <a:avLst/>
                  <a:gdLst>
                    <a:gd name="T0" fmla="*/ 3482 w 3482"/>
                    <a:gd name="T1" fmla="*/ 5643 h 5867"/>
                    <a:gd name="T2" fmla="*/ 196 w 3482"/>
                    <a:gd name="T3" fmla="*/ 3167 h 5867"/>
                    <a:gd name="T4" fmla="*/ 2161 w 3482"/>
                    <a:gd name="T5" fmla="*/ 0 h 5867"/>
                    <a:gd name="T6" fmla="*/ 2509 w 3482"/>
                    <a:gd name="T7" fmla="*/ 1049 h 5867"/>
                    <a:gd name="T8" fmla="*/ 1365 w 3482"/>
                    <a:gd name="T9" fmla="*/ 3330 h 5867"/>
                    <a:gd name="T10" fmla="*/ 3328 w 3482"/>
                    <a:gd name="T11" fmla="*/ 4548 h 5867"/>
                    <a:gd name="T12" fmla="*/ 3482 w 3482"/>
                    <a:gd name="T13" fmla="*/ 5643 h 5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82" h="5867">
                      <a:moveTo>
                        <a:pt x="3482" y="5643"/>
                      </a:moveTo>
                      <a:cubicBezTo>
                        <a:pt x="1891" y="5867"/>
                        <a:pt x="419" y="4758"/>
                        <a:pt x="196" y="3167"/>
                      </a:cubicBezTo>
                      <a:cubicBezTo>
                        <a:pt x="0" y="1775"/>
                        <a:pt x="827" y="442"/>
                        <a:pt x="2161" y="0"/>
                      </a:cubicBezTo>
                      <a:lnTo>
                        <a:pt x="2509" y="1049"/>
                      </a:lnTo>
                      <a:cubicBezTo>
                        <a:pt x="1564" y="1363"/>
                        <a:pt x="1051" y="2384"/>
                        <a:pt x="1365" y="3330"/>
                      </a:cubicBezTo>
                      <a:cubicBezTo>
                        <a:pt x="1639" y="4157"/>
                        <a:pt x="2465" y="4670"/>
                        <a:pt x="3328" y="4548"/>
                      </a:cubicBezTo>
                      <a:lnTo>
                        <a:pt x="3482" y="5643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 w="3175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îšľïḋê"/>
                <p:cNvSpPr/>
                <p:nvPr/>
              </p:nvSpPr>
              <p:spPr bwMode="auto">
                <a:xfrm>
                  <a:off x="2276476" y="1497013"/>
                  <a:ext cx="1903413" cy="1182688"/>
                </a:xfrm>
                <a:custGeom>
                  <a:avLst/>
                  <a:gdLst>
                    <a:gd name="T0" fmla="*/ 0 w 3074"/>
                    <a:gd name="T1" fmla="*/ 363 h 1914"/>
                    <a:gd name="T2" fmla="*/ 3074 w 3074"/>
                    <a:gd name="T3" fmla="*/ 1173 h 1914"/>
                    <a:gd name="T4" fmla="*/ 2254 w 3074"/>
                    <a:gd name="T5" fmla="*/ 1914 h 1914"/>
                    <a:gd name="T6" fmla="*/ 348 w 3074"/>
                    <a:gd name="T7" fmla="*/ 1412 h 1914"/>
                    <a:gd name="T8" fmla="*/ 0 w 3074"/>
                    <a:gd name="T9" fmla="*/ 363 h 19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74" h="1914">
                      <a:moveTo>
                        <a:pt x="0" y="363"/>
                      </a:moveTo>
                      <a:cubicBezTo>
                        <a:pt x="1095" y="0"/>
                        <a:pt x="2300" y="318"/>
                        <a:pt x="3074" y="1173"/>
                      </a:cubicBezTo>
                      <a:lnTo>
                        <a:pt x="2254" y="1914"/>
                      </a:lnTo>
                      <a:cubicBezTo>
                        <a:pt x="1774" y="1384"/>
                        <a:pt x="1027" y="1187"/>
                        <a:pt x="348" y="1412"/>
                      </a:cubicBezTo>
                      <a:lnTo>
                        <a:pt x="0" y="363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íṣḷïďè"/>
                <p:cNvSpPr/>
                <p:nvPr/>
              </p:nvSpPr>
              <p:spPr bwMode="auto">
                <a:xfrm>
                  <a:off x="3671888" y="2220913"/>
                  <a:ext cx="950913" cy="1031875"/>
                </a:xfrm>
                <a:custGeom>
                  <a:avLst/>
                  <a:gdLst>
                    <a:gd name="T0" fmla="*/ 820 w 1536"/>
                    <a:gd name="T1" fmla="*/ 0 h 1669"/>
                    <a:gd name="T2" fmla="*/ 1536 w 1536"/>
                    <a:gd name="T3" fmla="*/ 1495 h 1669"/>
                    <a:gd name="T4" fmla="*/ 444 w 1536"/>
                    <a:gd name="T5" fmla="*/ 1669 h 1669"/>
                    <a:gd name="T6" fmla="*/ 0 w 1536"/>
                    <a:gd name="T7" fmla="*/ 741 h 1669"/>
                    <a:gd name="T8" fmla="*/ 820 w 1536"/>
                    <a:gd name="T9" fmla="*/ 0 h 1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36" h="1669">
                      <a:moveTo>
                        <a:pt x="820" y="0"/>
                      </a:moveTo>
                      <a:cubicBezTo>
                        <a:pt x="1198" y="418"/>
                        <a:pt x="1447" y="938"/>
                        <a:pt x="1536" y="1495"/>
                      </a:cubicBezTo>
                      <a:lnTo>
                        <a:pt x="444" y="1669"/>
                      </a:lnTo>
                      <a:cubicBezTo>
                        <a:pt x="389" y="1323"/>
                        <a:pt x="235" y="1001"/>
                        <a:pt x="0" y="741"/>
                      </a:cubicBezTo>
                      <a:lnTo>
                        <a:pt x="82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3175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íṧ1îḋé"/>
                <p:cNvSpPr/>
                <p:nvPr/>
              </p:nvSpPr>
              <p:spPr bwMode="auto">
                <a:xfrm>
                  <a:off x="3917951" y="3146426"/>
                  <a:ext cx="744538" cy="771525"/>
                </a:xfrm>
                <a:custGeom>
                  <a:avLst/>
                  <a:gdLst>
                    <a:gd name="T0" fmla="*/ 1138 w 1204"/>
                    <a:gd name="T1" fmla="*/ 0 h 1249"/>
                    <a:gd name="T2" fmla="*/ 1064 w 1204"/>
                    <a:gd name="T3" fmla="*/ 1249 h 1249"/>
                    <a:gd name="T4" fmla="*/ 0 w 1204"/>
                    <a:gd name="T5" fmla="*/ 948 h 1249"/>
                    <a:gd name="T6" fmla="*/ 46 w 1204"/>
                    <a:gd name="T7" fmla="*/ 174 h 1249"/>
                    <a:gd name="T8" fmla="*/ 1138 w 1204"/>
                    <a:gd name="T9" fmla="*/ 0 h 1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4" h="1249">
                      <a:moveTo>
                        <a:pt x="1138" y="0"/>
                      </a:moveTo>
                      <a:cubicBezTo>
                        <a:pt x="1204" y="417"/>
                        <a:pt x="1179" y="843"/>
                        <a:pt x="1064" y="1249"/>
                      </a:cubicBezTo>
                      <a:lnTo>
                        <a:pt x="0" y="948"/>
                      </a:lnTo>
                      <a:cubicBezTo>
                        <a:pt x="71" y="696"/>
                        <a:pt x="87" y="432"/>
                        <a:pt x="46" y="174"/>
                      </a:cubicBezTo>
                      <a:lnTo>
                        <a:pt x="1138" y="0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íṡ1ïḓe"/>
                <p:cNvSpPr/>
                <p:nvPr/>
              </p:nvSpPr>
              <p:spPr bwMode="auto">
                <a:xfrm>
                  <a:off x="3448051" y="3732213"/>
                  <a:ext cx="1128713" cy="1208088"/>
                </a:xfrm>
                <a:custGeom>
                  <a:avLst/>
                  <a:gdLst>
                    <a:gd name="T0" fmla="*/ 1822 w 1822"/>
                    <a:gd name="T1" fmla="*/ 301 h 1954"/>
                    <a:gd name="T2" fmla="*/ 600 w 1822"/>
                    <a:gd name="T3" fmla="*/ 1954 h 1954"/>
                    <a:gd name="T4" fmla="*/ 0 w 1822"/>
                    <a:gd name="T5" fmla="*/ 1025 h 1954"/>
                    <a:gd name="T6" fmla="*/ 758 w 1822"/>
                    <a:gd name="T7" fmla="*/ 0 h 1954"/>
                    <a:gd name="T8" fmla="*/ 1822 w 1822"/>
                    <a:gd name="T9" fmla="*/ 301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22" h="1954">
                      <a:moveTo>
                        <a:pt x="1822" y="301"/>
                      </a:moveTo>
                      <a:cubicBezTo>
                        <a:pt x="1629" y="982"/>
                        <a:pt x="1195" y="1570"/>
                        <a:pt x="600" y="1954"/>
                      </a:cubicBezTo>
                      <a:lnTo>
                        <a:pt x="0" y="1025"/>
                      </a:lnTo>
                      <a:cubicBezTo>
                        <a:pt x="369" y="787"/>
                        <a:pt x="639" y="422"/>
                        <a:pt x="758" y="0"/>
                      </a:cubicBezTo>
                      <a:lnTo>
                        <a:pt x="1822" y="301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 w="3175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ïsľíḓè"/>
                <p:cNvSpPr/>
                <p:nvPr/>
              </p:nvSpPr>
              <p:spPr bwMode="auto">
                <a:xfrm>
                  <a:off x="2998788" y="4365626"/>
                  <a:ext cx="820738" cy="844550"/>
                </a:xfrm>
                <a:custGeom>
                  <a:avLst/>
                  <a:gdLst>
                    <a:gd name="T0" fmla="*/ 1327 w 1327"/>
                    <a:gd name="T1" fmla="*/ 929 h 1365"/>
                    <a:gd name="T2" fmla="*/ 154 w 1327"/>
                    <a:gd name="T3" fmla="*/ 1365 h 1365"/>
                    <a:gd name="T4" fmla="*/ 0 w 1327"/>
                    <a:gd name="T5" fmla="*/ 270 h 1365"/>
                    <a:gd name="T6" fmla="*/ 727 w 1327"/>
                    <a:gd name="T7" fmla="*/ 0 h 1365"/>
                    <a:gd name="T8" fmla="*/ 1327 w 1327"/>
                    <a:gd name="T9" fmla="*/ 929 h 13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7" h="1365">
                      <a:moveTo>
                        <a:pt x="1327" y="929"/>
                      </a:moveTo>
                      <a:cubicBezTo>
                        <a:pt x="972" y="1158"/>
                        <a:pt x="572" y="1306"/>
                        <a:pt x="154" y="1365"/>
                      </a:cubicBezTo>
                      <a:lnTo>
                        <a:pt x="0" y="270"/>
                      </a:lnTo>
                      <a:cubicBezTo>
                        <a:pt x="259" y="234"/>
                        <a:pt x="507" y="142"/>
                        <a:pt x="727" y="0"/>
                      </a:cubicBezTo>
                      <a:lnTo>
                        <a:pt x="1327" y="929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ïşľïdé"/>
              <p:cNvGrpSpPr/>
              <p:nvPr/>
            </p:nvGrpSpPr>
            <p:grpSpPr>
              <a:xfrm rot="2298657">
                <a:off x="6282602" y="2392161"/>
                <a:ext cx="444295" cy="1785996"/>
                <a:chOff x="4399762" y="1186225"/>
                <a:chExt cx="348907" cy="1402551"/>
              </a:xfrm>
            </p:grpSpPr>
            <p:sp>
              <p:nvSpPr>
                <p:cNvPr id="21" name="islîḋè"/>
                <p:cNvSpPr/>
                <p:nvPr/>
              </p:nvSpPr>
              <p:spPr>
                <a:xfrm>
                  <a:off x="4399762" y="2239869"/>
                  <a:ext cx="348907" cy="348907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îşlíḍé"/>
                <p:cNvSpPr/>
                <p:nvPr/>
              </p:nvSpPr>
              <p:spPr>
                <a:xfrm>
                  <a:off x="4517728" y="1186225"/>
                  <a:ext cx="112974" cy="1276935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" name="ïšļîdè"/>
            <p:cNvSpPr/>
            <p:nvPr/>
          </p:nvSpPr>
          <p:spPr bwMode="auto">
            <a:xfrm>
              <a:off x="673101" y="2410074"/>
              <a:ext cx="3310886" cy="938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  <a:endParaRPr lang="en-US" altLang="zh-CN" sz="1100" dirty="0"/>
            </a:p>
          </p:txBody>
        </p:sp>
        <p:sp>
          <p:nvSpPr>
            <p:cNvPr id="8" name="îṡlíḑè"/>
            <p:cNvSpPr txBox="1"/>
            <p:nvPr/>
          </p:nvSpPr>
          <p:spPr bwMode="auto">
            <a:xfrm>
              <a:off x="673101" y="1919123"/>
              <a:ext cx="3310886" cy="4909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01.Text here</a:t>
              </a:r>
              <a:endParaRPr lang="en-US" altLang="zh-CN" sz="2000" b="1" dirty="0"/>
            </a:p>
          </p:txBody>
        </p:sp>
        <p:sp>
          <p:nvSpPr>
            <p:cNvPr id="9" name="îŝ1íde"/>
            <p:cNvSpPr/>
            <p:nvPr/>
          </p:nvSpPr>
          <p:spPr bwMode="auto">
            <a:xfrm>
              <a:off x="8208014" y="2410074"/>
              <a:ext cx="3310886" cy="938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  <a:endParaRPr lang="en-US" altLang="zh-CN" sz="1100" dirty="0"/>
            </a:p>
          </p:txBody>
        </p:sp>
        <p:sp>
          <p:nvSpPr>
            <p:cNvPr id="10" name="ísḻíḓé"/>
            <p:cNvSpPr txBox="1"/>
            <p:nvPr/>
          </p:nvSpPr>
          <p:spPr bwMode="auto">
            <a:xfrm>
              <a:off x="8208014" y="1919123"/>
              <a:ext cx="3310886" cy="4909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02.Text here</a:t>
              </a:r>
              <a:endParaRPr lang="en-US" altLang="zh-CN" sz="2000" b="1" dirty="0"/>
            </a:p>
          </p:txBody>
        </p:sp>
        <p:sp>
          <p:nvSpPr>
            <p:cNvPr id="11" name="iṧľîďè"/>
            <p:cNvSpPr/>
            <p:nvPr/>
          </p:nvSpPr>
          <p:spPr bwMode="auto">
            <a:xfrm>
              <a:off x="673101" y="4636756"/>
              <a:ext cx="3310886" cy="938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  <a:endParaRPr lang="en-US" altLang="zh-CN" sz="1100" dirty="0"/>
            </a:p>
          </p:txBody>
        </p:sp>
        <p:sp>
          <p:nvSpPr>
            <p:cNvPr id="12" name="íšḻîdê"/>
            <p:cNvSpPr txBox="1"/>
            <p:nvPr/>
          </p:nvSpPr>
          <p:spPr bwMode="auto">
            <a:xfrm>
              <a:off x="673101" y="4145805"/>
              <a:ext cx="3310886" cy="4909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03.Text here</a:t>
              </a:r>
              <a:endParaRPr lang="en-US" altLang="zh-CN" sz="2000" b="1" dirty="0"/>
            </a:p>
          </p:txBody>
        </p:sp>
        <p:sp>
          <p:nvSpPr>
            <p:cNvPr id="13" name="ís1iḑè"/>
            <p:cNvSpPr/>
            <p:nvPr/>
          </p:nvSpPr>
          <p:spPr bwMode="auto">
            <a:xfrm>
              <a:off x="8208014" y="4636756"/>
              <a:ext cx="3310886" cy="938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  <a:endParaRPr lang="en-US" altLang="zh-CN" sz="1100" dirty="0"/>
            </a:p>
          </p:txBody>
        </p:sp>
        <p:sp>
          <p:nvSpPr>
            <p:cNvPr id="14" name="íŝļîďé"/>
            <p:cNvSpPr txBox="1"/>
            <p:nvPr/>
          </p:nvSpPr>
          <p:spPr bwMode="auto">
            <a:xfrm>
              <a:off x="8208014" y="4145805"/>
              <a:ext cx="3310886" cy="4909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04.Text here</a:t>
              </a:r>
              <a:endParaRPr lang="en-US" altLang="zh-CN" sz="2000" b="1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9da3d3c5-0c12-463b-bfb4-2469ef92694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384273"/>
            <a:ext cx="12192000" cy="4251378"/>
            <a:chOff x="0" y="1384273"/>
            <a:chExt cx="12192000" cy="4251378"/>
          </a:xfrm>
        </p:grpSpPr>
        <p:sp>
          <p:nvSpPr>
            <p:cNvPr id="6" name="iš1îde"/>
            <p:cNvSpPr/>
            <p:nvPr/>
          </p:nvSpPr>
          <p:spPr>
            <a:xfrm rot="5400000">
              <a:off x="-304800" y="2533649"/>
              <a:ext cx="2562225" cy="195262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>
              <a:stCxn id="6" idx="0"/>
            </p:cNvCxnSpPr>
            <p:nvPr/>
          </p:nvCxnSpPr>
          <p:spPr>
            <a:xfrm>
              <a:off x="1952625" y="3509962"/>
              <a:ext cx="10239375" cy="0"/>
            </a:xfrm>
            <a:prstGeom prst="line">
              <a:avLst/>
            </a:prstGeom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îslîḋé"/>
            <p:cNvSpPr/>
            <p:nvPr/>
          </p:nvSpPr>
          <p:spPr>
            <a:xfrm>
              <a:off x="2971800" y="3100386"/>
              <a:ext cx="819150" cy="8191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b="1" dirty="0"/>
                <a:t>2015</a:t>
              </a:r>
              <a:endParaRPr lang="zh-CN" altLang="en-US" b="1" dirty="0"/>
            </a:p>
          </p:txBody>
        </p:sp>
        <p:sp>
          <p:nvSpPr>
            <p:cNvPr id="9" name="išḻiḋè"/>
            <p:cNvSpPr/>
            <p:nvPr/>
          </p:nvSpPr>
          <p:spPr>
            <a:xfrm>
              <a:off x="9696450" y="3100386"/>
              <a:ext cx="819150" cy="8191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b="1" dirty="0"/>
                <a:t>2018</a:t>
              </a:r>
              <a:endParaRPr lang="zh-CN" altLang="en-US" b="1" dirty="0"/>
            </a:p>
          </p:txBody>
        </p:sp>
        <p:sp>
          <p:nvSpPr>
            <p:cNvPr id="10" name="îśľïḍe"/>
            <p:cNvSpPr/>
            <p:nvPr/>
          </p:nvSpPr>
          <p:spPr>
            <a:xfrm>
              <a:off x="7454900" y="3100386"/>
              <a:ext cx="819150" cy="8191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b="1" dirty="0"/>
                <a:t>2017</a:t>
              </a:r>
              <a:endParaRPr lang="zh-CN" altLang="en-US" b="1" dirty="0"/>
            </a:p>
          </p:txBody>
        </p:sp>
        <p:sp>
          <p:nvSpPr>
            <p:cNvPr id="11" name="ïSļíḋe"/>
            <p:cNvSpPr/>
            <p:nvPr/>
          </p:nvSpPr>
          <p:spPr>
            <a:xfrm>
              <a:off x="5213350" y="3100386"/>
              <a:ext cx="819150" cy="8191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b="1" dirty="0"/>
                <a:t>2016</a:t>
              </a:r>
              <a:endParaRPr lang="zh-CN" altLang="en-US" b="1" dirty="0"/>
            </a:p>
          </p:txBody>
        </p:sp>
        <p:grpSp>
          <p:nvGrpSpPr>
            <p:cNvPr id="12" name="íṧľïḋe"/>
            <p:cNvGrpSpPr/>
            <p:nvPr/>
          </p:nvGrpSpPr>
          <p:grpSpPr>
            <a:xfrm>
              <a:off x="2134217" y="4329112"/>
              <a:ext cx="2494315" cy="1306539"/>
              <a:chOff x="3174876" y="4327734"/>
              <a:chExt cx="2494315" cy="1306539"/>
            </a:xfrm>
          </p:grpSpPr>
          <p:sp>
            <p:nvSpPr>
              <p:cNvPr id="23" name="iṡlíḋe"/>
              <p:cNvSpPr/>
              <p:nvPr/>
            </p:nvSpPr>
            <p:spPr bwMode="auto">
              <a:xfrm>
                <a:off x="3174876" y="4769538"/>
                <a:ext cx="2494314" cy="86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</a:t>
                </a:r>
                <a:endParaRPr lang="en-US" altLang="zh-CN" sz="1100" dirty="0"/>
              </a:p>
            </p:txBody>
          </p:sp>
          <p:sp>
            <p:nvSpPr>
              <p:cNvPr id="24" name="îs1ïďè"/>
              <p:cNvSpPr txBox="1"/>
              <p:nvPr/>
            </p:nvSpPr>
            <p:spPr bwMode="auto">
              <a:xfrm>
                <a:off x="3174876" y="4327734"/>
                <a:ext cx="249431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</p:grpSp>
        <p:grpSp>
          <p:nvGrpSpPr>
            <p:cNvPr id="13" name="îŝľiḍé"/>
            <p:cNvGrpSpPr/>
            <p:nvPr/>
          </p:nvGrpSpPr>
          <p:grpSpPr>
            <a:xfrm>
              <a:off x="6617317" y="4329112"/>
              <a:ext cx="2494315" cy="1306539"/>
              <a:chOff x="7850415" y="4106831"/>
              <a:chExt cx="2494315" cy="1306539"/>
            </a:xfrm>
          </p:grpSpPr>
          <p:sp>
            <p:nvSpPr>
              <p:cNvPr id="21" name="íSļiḍè"/>
              <p:cNvSpPr/>
              <p:nvPr/>
            </p:nvSpPr>
            <p:spPr bwMode="auto">
              <a:xfrm>
                <a:off x="7850415" y="4548635"/>
                <a:ext cx="2494314" cy="86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</a:t>
                </a:r>
                <a:endParaRPr lang="en-US" altLang="zh-CN" sz="1100" dirty="0"/>
              </a:p>
            </p:txBody>
          </p:sp>
          <p:sp>
            <p:nvSpPr>
              <p:cNvPr id="22" name="íŝḷídè"/>
              <p:cNvSpPr txBox="1"/>
              <p:nvPr/>
            </p:nvSpPr>
            <p:spPr bwMode="auto">
              <a:xfrm>
                <a:off x="7850415" y="4106831"/>
                <a:ext cx="249431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</p:grpSp>
        <p:grpSp>
          <p:nvGrpSpPr>
            <p:cNvPr id="14" name="íṡļîḓê"/>
            <p:cNvGrpSpPr/>
            <p:nvPr/>
          </p:nvGrpSpPr>
          <p:grpSpPr>
            <a:xfrm>
              <a:off x="4375767" y="1384273"/>
              <a:ext cx="2494315" cy="1306539"/>
              <a:chOff x="5356101" y="1689309"/>
              <a:chExt cx="2494315" cy="1306539"/>
            </a:xfrm>
          </p:grpSpPr>
          <p:sp>
            <p:nvSpPr>
              <p:cNvPr id="19" name="i$ļïḓe"/>
              <p:cNvSpPr/>
              <p:nvPr/>
            </p:nvSpPr>
            <p:spPr bwMode="auto">
              <a:xfrm>
                <a:off x="5356101" y="2131113"/>
                <a:ext cx="2494314" cy="86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</a:t>
                </a:r>
                <a:endParaRPr lang="en-US" altLang="zh-CN" sz="1100" dirty="0"/>
              </a:p>
            </p:txBody>
          </p:sp>
          <p:sp>
            <p:nvSpPr>
              <p:cNvPr id="20" name="íśḻïḑê"/>
              <p:cNvSpPr txBox="1"/>
              <p:nvPr/>
            </p:nvSpPr>
            <p:spPr bwMode="auto">
              <a:xfrm>
                <a:off x="5356101" y="1689309"/>
                <a:ext cx="249431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</p:grpSp>
        <p:grpSp>
          <p:nvGrpSpPr>
            <p:cNvPr id="15" name="îŝľîde"/>
            <p:cNvGrpSpPr/>
            <p:nvPr/>
          </p:nvGrpSpPr>
          <p:grpSpPr>
            <a:xfrm>
              <a:off x="8858867" y="1384273"/>
              <a:ext cx="2494315" cy="1306539"/>
              <a:chOff x="10006733" y="1706879"/>
              <a:chExt cx="2494315" cy="1306539"/>
            </a:xfrm>
          </p:grpSpPr>
          <p:sp>
            <p:nvSpPr>
              <p:cNvPr id="17" name="íṣļîḍe"/>
              <p:cNvSpPr/>
              <p:nvPr/>
            </p:nvSpPr>
            <p:spPr bwMode="auto">
              <a:xfrm>
                <a:off x="10006733" y="2148683"/>
                <a:ext cx="2494314" cy="86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</a:t>
                </a:r>
                <a:endParaRPr lang="en-US" altLang="zh-CN" sz="1100" dirty="0"/>
              </a:p>
            </p:txBody>
          </p:sp>
          <p:sp>
            <p:nvSpPr>
              <p:cNvPr id="18" name="íšliḍè"/>
              <p:cNvSpPr txBox="1"/>
              <p:nvPr/>
            </p:nvSpPr>
            <p:spPr bwMode="auto">
              <a:xfrm>
                <a:off x="10006733" y="1706879"/>
                <a:ext cx="249431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</p:grpSp>
        <p:sp>
          <p:nvSpPr>
            <p:cNvPr id="16" name="îšļídè"/>
            <p:cNvSpPr/>
            <p:nvPr/>
          </p:nvSpPr>
          <p:spPr bwMode="auto">
            <a:xfrm>
              <a:off x="833352" y="3263594"/>
              <a:ext cx="609685" cy="492734"/>
            </a:xfrm>
            <a:custGeom>
              <a:avLst/>
              <a:gdLst>
                <a:gd name="connsiteX0" fmla="*/ 0 w 590140"/>
                <a:gd name="connsiteY0" fmla="*/ 455765 h 476939"/>
                <a:gd name="connsiteX1" fmla="*/ 590140 w 590140"/>
                <a:gd name="connsiteY1" fmla="*/ 455765 h 476939"/>
                <a:gd name="connsiteX2" fmla="*/ 590140 w 590140"/>
                <a:gd name="connsiteY2" fmla="*/ 476939 h 476939"/>
                <a:gd name="connsiteX3" fmla="*/ 0 w 590140"/>
                <a:gd name="connsiteY3" fmla="*/ 476939 h 476939"/>
                <a:gd name="connsiteX4" fmla="*/ 135090 w 590140"/>
                <a:gd name="connsiteY4" fmla="*/ 371068 h 476939"/>
                <a:gd name="connsiteX5" fmla="*/ 145702 w 590140"/>
                <a:gd name="connsiteY5" fmla="*/ 371068 h 476939"/>
                <a:gd name="connsiteX6" fmla="*/ 145702 w 590140"/>
                <a:gd name="connsiteY6" fmla="*/ 441920 h 476939"/>
                <a:gd name="connsiteX7" fmla="*/ 100022 w 590140"/>
                <a:gd name="connsiteY7" fmla="*/ 441920 h 476939"/>
                <a:gd name="connsiteX8" fmla="*/ 100022 w 590140"/>
                <a:gd name="connsiteY8" fmla="*/ 405574 h 476939"/>
                <a:gd name="connsiteX9" fmla="*/ 204265 w 590140"/>
                <a:gd name="connsiteY9" fmla="*/ 299697 h 476939"/>
                <a:gd name="connsiteX10" fmla="*/ 225456 w 590140"/>
                <a:gd name="connsiteY10" fmla="*/ 299697 h 476939"/>
                <a:gd name="connsiteX11" fmla="*/ 249871 w 590140"/>
                <a:gd name="connsiteY11" fmla="*/ 304760 h 476939"/>
                <a:gd name="connsiteX12" fmla="*/ 249871 w 590140"/>
                <a:gd name="connsiteY12" fmla="*/ 441920 h 476939"/>
                <a:gd name="connsiteX13" fmla="*/ 204265 w 590140"/>
                <a:gd name="connsiteY13" fmla="*/ 441920 h 476939"/>
                <a:gd name="connsiteX14" fmla="*/ 352707 w 590140"/>
                <a:gd name="connsiteY14" fmla="*/ 276672 h 476939"/>
                <a:gd name="connsiteX15" fmla="*/ 352707 w 590140"/>
                <a:gd name="connsiteY15" fmla="*/ 441920 h 476939"/>
                <a:gd name="connsiteX16" fmla="*/ 307027 w 590140"/>
                <a:gd name="connsiteY16" fmla="*/ 441920 h 476939"/>
                <a:gd name="connsiteX17" fmla="*/ 307027 w 590140"/>
                <a:gd name="connsiteY17" fmla="*/ 299687 h 476939"/>
                <a:gd name="connsiteX18" fmla="*/ 352707 w 590140"/>
                <a:gd name="connsiteY18" fmla="*/ 276672 h 476939"/>
                <a:gd name="connsiteX19" fmla="*/ 266083 w 590140"/>
                <a:gd name="connsiteY19" fmla="*/ 73306 h 476939"/>
                <a:gd name="connsiteX20" fmla="*/ 205636 w 590140"/>
                <a:gd name="connsiteY20" fmla="*/ 98510 h 476939"/>
                <a:gd name="connsiteX21" fmla="*/ 205636 w 590140"/>
                <a:gd name="connsiteY21" fmla="*/ 219584 h 476939"/>
                <a:gd name="connsiteX22" fmla="*/ 326876 w 590140"/>
                <a:gd name="connsiteY22" fmla="*/ 219584 h 476939"/>
                <a:gd name="connsiteX23" fmla="*/ 326876 w 590140"/>
                <a:gd name="connsiteY23" fmla="*/ 98510 h 476939"/>
                <a:gd name="connsiteX24" fmla="*/ 266083 w 590140"/>
                <a:gd name="connsiteY24" fmla="*/ 73306 h 476939"/>
                <a:gd name="connsiteX25" fmla="*/ 406161 w 590140"/>
                <a:gd name="connsiteY25" fmla="*/ 72259 h 476939"/>
                <a:gd name="connsiteX26" fmla="*/ 451841 w 590140"/>
                <a:gd name="connsiteY26" fmla="*/ 72259 h 476939"/>
                <a:gd name="connsiteX27" fmla="*/ 451841 w 590140"/>
                <a:gd name="connsiteY27" fmla="*/ 441920 h 476939"/>
                <a:gd name="connsiteX28" fmla="*/ 406161 w 590140"/>
                <a:gd name="connsiteY28" fmla="*/ 441920 h 476939"/>
                <a:gd name="connsiteX29" fmla="*/ 406161 w 590140"/>
                <a:gd name="connsiteY29" fmla="*/ 197014 h 476939"/>
                <a:gd name="connsiteX30" fmla="*/ 410775 w 590140"/>
                <a:gd name="connsiteY30" fmla="*/ 161107 h 476939"/>
                <a:gd name="connsiteX31" fmla="*/ 406161 w 590140"/>
                <a:gd name="connsiteY31" fmla="*/ 125199 h 476939"/>
                <a:gd name="connsiteX32" fmla="*/ 266256 w 590140"/>
                <a:gd name="connsiteY32" fmla="*/ 39239 h 476939"/>
                <a:gd name="connsiteX33" fmla="*/ 351308 w 590140"/>
                <a:gd name="connsiteY33" fmla="*/ 74111 h 476939"/>
                <a:gd name="connsiteX34" fmla="*/ 351308 w 590140"/>
                <a:gd name="connsiteY34" fmla="*/ 243983 h 476939"/>
                <a:gd name="connsiteX35" fmla="*/ 194111 w 590140"/>
                <a:gd name="connsiteY35" fmla="*/ 255031 h 476939"/>
                <a:gd name="connsiteX36" fmla="*/ 173367 w 590140"/>
                <a:gd name="connsiteY36" fmla="*/ 276208 h 476939"/>
                <a:gd name="connsiteX37" fmla="*/ 165069 w 590140"/>
                <a:gd name="connsiteY37" fmla="*/ 304289 h 476939"/>
                <a:gd name="connsiteX38" fmla="*/ 75637 w 590140"/>
                <a:gd name="connsiteY38" fmla="*/ 393599 h 476939"/>
                <a:gd name="connsiteX39" fmla="*/ 31383 w 590140"/>
                <a:gd name="connsiteY39" fmla="*/ 393599 h 476939"/>
                <a:gd name="connsiteX40" fmla="*/ 31383 w 590140"/>
                <a:gd name="connsiteY40" fmla="*/ 349404 h 476939"/>
                <a:gd name="connsiteX41" fmla="*/ 120814 w 590140"/>
                <a:gd name="connsiteY41" fmla="*/ 260095 h 476939"/>
                <a:gd name="connsiteX42" fmla="*/ 148935 w 590140"/>
                <a:gd name="connsiteY42" fmla="*/ 251809 h 476939"/>
                <a:gd name="connsiteX43" fmla="*/ 170140 w 590140"/>
                <a:gd name="connsiteY43" fmla="*/ 231093 h 476939"/>
                <a:gd name="connsiteX44" fmla="*/ 181204 w 590140"/>
                <a:gd name="connsiteY44" fmla="*/ 74111 h 476939"/>
                <a:gd name="connsiteX45" fmla="*/ 266256 w 590140"/>
                <a:gd name="connsiteY45" fmla="*/ 39239 h 476939"/>
                <a:gd name="connsiteX46" fmla="*/ 501149 w 590140"/>
                <a:gd name="connsiteY46" fmla="*/ 0 h 476939"/>
                <a:gd name="connsiteX47" fmla="*/ 546829 w 590140"/>
                <a:gd name="connsiteY47" fmla="*/ 0 h 476939"/>
                <a:gd name="connsiteX48" fmla="*/ 546829 w 590140"/>
                <a:gd name="connsiteY48" fmla="*/ 441920 h 476939"/>
                <a:gd name="connsiteX49" fmla="*/ 501149 w 590140"/>
                <a:gd name="connsiteY49" fmla="*/ 441920 h 47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90140" h="476939">
                  <a:moveTo>
                    <a:pt x="0" y="455765"/>
                  </a:moveTo>
                  <a:lnTo>
                    <a:pt x="590140" y="455765"/>
                  </a:lnTo>
                  <a:lnTo>
                    <a:pt x="590140" y="476939"/>
                  </a:lnTo>
                  <a:lnTo>
                    <a:pt x="0" y="476939"/>
                  </a:lnTo>
                  <a:close/>
                  <a:moveTo>
                    <a:pt x="135090" y="371068"/>
                  </a:moveTo>
                  <a:lnTo>
                    <a:pt x="145702" y="371068"/>
                  </a:lnTo>
                  <a:lnTo>
                    <a:pt x="145702" y="441920"/>
                  </a:lnTo>
                  <a:lnTo>
                    <a:pt x="100022" y="441920"/>
                  </a:lnTo>
                  <a:lnTo>
                    <a:pt x="100022" y="405574"/>
                  </a:lnTo>
                  <a:close/>
                  <a:moveTo>
                    <a:pt x="204265" y="299697"/>
                  </a:moveTo>
                  <a:lnTo>
                    <a:pt x="225456" y="299697"/>
                  </a:lnTo>
                  <a:cubicBezTo>
                    <a:pt x="233748" y="301998"/>
                    <a:pt x="241579" y="303839"/>
                    <a:pt x="249871" y="304760"/>
                  </a:cubicBezTo>
                  <a:lnTo>
                    <a:pt x="249871" y="441920"/>
                  </a:lnTo>
                  <a:lnTo>
                    <a:pt x="204265" y="441920"/>
                  </a:lnTo>
                  <a:close/>
                  <a:moveTo>
                    <a:pt x="352707" y="276672"/>
                  </a:moveTo>
                  <a:lnTo>
                    <a:pt x="352707" y="441920"/>
                  </a:lnTo>
                  <a:lnTo>
                    <a:pt x="307027" y="441920"/>
                  </a:lnTo>
                  <a:lnTo>
                    <a:pt x="307027" y="299687"/>
                  </a:lnTo>
                  <a:cubicBezTo>
                    <a:pt x="323638" y="295084"/>
                    <a:pt x="338865" y="287259"/>
                    <a:pt x="352707" y="276672"/>
                  </a:cubicBezTo>
                  <a:close/>
                  <a:moveTo>
                    <a:pt x="266083" y="73306"/>
                  </a:moveTo>
                  <a:cubicBezTo>
                    <a:pt x="244129" y="73306"/>
                    <a:pt x="222232" y="81707"/>
                    <a:pt x="205636" y="98510"/>
                  </a:cubicBezTo>
                  <a:cubicBezTo>
                    <a:pt x="171984" y="132116"/>
                    <a:pt x="171984" y="186438"/>
                    <a:pt x="205636" y="219584"/>
                  </a:cubicBezTo>
                  <a:cubicBezTo>
                    <a:pt x="238827" y="253190"/>
                    <a:pt x="293224" y="253190"/>
                    <a:pt x="326876" y="219584"/>
                  </a:cubicBezTo>
                  <a:cubicBezTo>
                    <a:pt x="360528" y="186438"/>
                    <a:pt x="360528" y="132116"/>
                    <a:pt x="326876" y="98510"/>
                  </a:cubicBezTo>
                  <a:cubicBezTo>
                    <a:pt x="310050" y="81707"/>
                    <a:pt x="288038" y="73306"/>
                    <a:pt x="266083" y="73306"/>
                  </a:cubicBezTo>
                  <a:close/>
                  <a:moveTo>
                    <a:pt x="406161" y="72259"/>
                  </a:moveTo>
                  <a:lnTo>
                    <a:pt x="451841" y="72259"/>
                  </a:lnTo>
                  <a:lnTo>
                    <a:pt x="451841" y="441920"/>
                  </a:lnTo>
                  <a:lnTo>
                    <a:pt x="406161" y="441920"/>
                  </a:lnTo>
                  <a:lnTo>
                    <a:pt x="406161" y="197014"/>
                  </a:lnTo>
                  <a:cubicBezTo>
                    <a:pt x="409391" y="185505"/>
                    <a:pt x="410775" y="173536"/>
                    <a:pt x="410775" y="161107"/>
                  </a:cubicBezTo>
                  <a:cubicBezTo>
                    <a:pt x="410775" y="148677"/>
                    <a:pt x="409391" y="136708"/>
                    <a:pt x="406161" y="125199"/>
                  </a:cubicBezTo>
                  <a:close/>
                  <a:moveTo>
                    <a:pt x="266256" y="39239"/>
                  </a:moveTo>
                  <a:cubicBezTo>
                    <a:pt x="297027" y="39239"/>
                    <a:pt x="327798" y="50863"/>
                    <a:pt x="351308" y="74111"/>
                  </a:cubicBezTo>
                  <a:cubicBezTo>
                    <a:pt x="397868" y="121067"/>
                    <a:pt x="397868" y="197026"/>
                    <a:pt x="351308" y="243983"/>
                  </a:cubicBezTo>
                  <a:cubicBezTo>
                    <a:pt x="308436" y="286796"/>
                    <a:pt x="241132" y="290479"/>
                    <a:pt x="194111" y="255031"/>
                  </a:cubicBezTo>
                  <a:lnTo>
                    <a:pt x="173367" y="276208"/>
                  </a:lnTo>
                  <a:cubicBezTo>
                    <a:pt x="175211" y="285875"/>
                    <a:pt x="172445" y="296463"/>
                    <a:pt x="165069" y="304289"/>
                  </a:cubicBezTo>
                  <a:lnTo>
                    <a:pt x="75637" y="393599"/>
                  </a:lnTo>
                  <a:cubicBezTo>
                    <a:pt x="63191" y="405568"/>
                    <a:pt x="43368" y="405568"/>
                    <a:pt x="31383" y="393599"/>
                  </a:cubicBezTo>
                  <a:cubicBezTo>
                    <a:pt x="19397" y="381629"/>
                    <a:pt x="19397" y="361834"/>
                    <a:pt x="31383" y="349404"/>
                  </a:cubicBezTo>
                  <a:lnTo>
                    <a:pt x="120814" y="260095"/>
                  </a:lnTo>
                  <a:cubicBezTo>
                    <a:pt x="128651" y="252730"/>
                    <a:pt x="139254" y="249967"/>
                    <a:pt x="148935" y="251809"/>
                  </a:cubicBezTo>
                  <a:lnTo>
                    <a:pt x="170140" y="231093"/>
                  </a:lnTo>
                  <a:cubicBezTo>
                    <a:pt x="134644" y="184136"/>
                    <a:pt x="138332" y="116924"/>
                    <a:pt x="181204" y="74111"/>
                  </a:cubicBezTo>
                  <a:cubicBezTo>
                    <a:pt x="204714" y="50863"/>
                    <a:pt x="235485" y="39239"/>
                    <a:pt x="266256" y="39239"/>
                  </a:cubicBezTo>
                  <a:close/>
                  <a:moveTo>
                    <a:pt x="501149" y="0"/>
                  </a:moveTo>
                  <a:lnTo>
                    <a:pt x="546829" y="0"/>
                  </a:lnTo>
                  <a:lnTo>
                    <a:pt x="546829" y="441920"/>
                  </a:lnTo>
                  <a:lnTo>
                    <a:pt x="501149" y="4419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03ab9fac-60e3-4472-8d5a-c571a639d58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2541" y="1233620"/>
            <a:ext cx="10846921" cy="4925880"/>
            <a:chOff x="672541" y="1233620"/>
            <a:chExt cx="10846921" cy="4925880"/>
          </a:xfrm>
        </p:grpSpPr>
        <p:grpSp>
          <p:nvGrpSpPr>
            <p:cNvPr id="6" name="ïSľïḑê"/>
            <p:cNvGrpSpPr/>
            <p:nvPr/>
          </p:nvGrpSpPr>
          <p:grpSpPr>
            <a:xfrm>
              <a:off x="3914163" y="1932829"/>
              <a:ext cx="4363675" cy="4226671"/>
              <a:chOff x="3861507" y="2201359"/>
              <a:chExt cx="4058590" cy="3931166"/>
            </a:xfrm>
          </p:grpSpPr>
          <p:sp>
            <p:nvSpPr>
              <p:cNvPr id="20" name="ís1îďè"/>
              <p:cNvSpPr/>
              <p:nvPr/>
            </p:nvSpPr>
            <p:spPr bwMode="auto">
              <a:xfrm>
                <a:off x="3962972" y="5334314"/>
                <a:ext cx="3855660" cy="606640"/>
              </a:xfrm>
              <a:custGeom>
                <a:avLst/>
                <a:gdLst>
                  <a:gd name="T0" fmla="*/ 0 w 836"/>
                  <a:gd name="T1" fmla="*/ 0 h 114"/>
                  <a:gd name="T2" fmla="*/ 418 w 836"/>
                  <a:gd name="T3" fmla="*/ 0 h 114"/>
                  <a:gd name="T4" fmla="*/ 836 w 836"/>
                  <a:gd name="T5" fmla="*/ 0 h 114"/>
                  <a:gd name="T6" fmla="*/ 836 w 836"/>
                  <a:gd name="T7" fmla="*/ 114 h 114"/>
                  <a:gd name="T8" fmla="*/ 418 w 836"/>
                  <a:gd name="T9" fmla="*/ 114 h 114"/>
                  <a:gd name="T10" fmla="*/ 0 w 836"/>
                  <a:gd name="T11" fmla="*/ 114 h 114"/>
                  <a:gd name="T12" fmla="*/ 0 w 836"/>
                  <a:gd name="T1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6" h="114">
                    <a:moveTo>
                      <a:pt x="0" y="0"/>
                    </a:moveTo>
                    <a:lnTo>
                      <a:pt x="418" y="0"/>
                    </a:lnTo>
                    <a:lnTo>
                      <a:pt x="836" y="0"/>
                    </a:lnTo>
                    <a:lnTo>
                      <a:pt x="836" y="114"/>
                    </a:lnTo>
                    <a:lnTo>
                      <a:pt x="418" y="114"/>
                    </a:lnTo>
                    <a:lnTo>
                      <a:pt x="0" y="1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îś1íḋé"/>
              <p:cNvSpPr/>
              <p:nvPr/>
            </p:nvSpPr>
            <p:spPr bwMode="auto">
              <a:xfrm>
                <a:off x="3861507" y="5940954"/>
                <a:ext cx="4058590" cy="191571"/>
              </a:xfrm>
              <a:custGeom>
                <a:avLst/>
                <a:gdLst>
                  <a:gd name="T0" fmla="*/ 440 w 880"/>
                  <a:gd name="T1" fmla="*/ 0 h 36"/>
                  <a:gd name="T2" fmla="*/ 22 w 880"/>
                  <a:gd name="T3" fmla="*/ 0 h 36"/>
                  <a:gd name="T4" fmla="*/ 0 w 880"/>
                  <a:gd name="T5" fmla="*/ 36 h 36"/>
                  <a:gd name="T6" fmla="*/ 440 w 880"/>
                  <a:gd name="T7" fmla="*/ 36 h 36"/>
                  <a:gd name="T8" fmla="*/ 880 w 880"/>
                  <a:gd name="T9" fmla="*/ 36 h 36"/>
                  <a:gd name="T10" fmla="*/ 858 w 880"/>
                  <a:gd name="T11" fmla="*/ 0 h 36"/>
                  <a:gd name="T12" fmla="*/ 440 w 880"/>
                  <a:gd name="T1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0" h="36">
                    <a:moveTo>
                      <a:pt x="440" y="0"/>
                    </a:moveTo>
                    <a:lnTo>
                      <a:pt x="22" y="0"/>
                    </a:lnTo>
                    <a:lnTo>
                      <a:pt x="0" y="36"/>
                    </a:lnTo>
                    <a:lnTo>
                      <a:pt x="440" y="36"/>
                    </a:lnTo>
                    <a:lnTo>
                      <a:pt x="880" y="36"/>
                    </a:lnTo>
                    <a:lnTo>
                      <a:pt x="858" y="0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ïṥḻiḓè"/>
              <p:cNvSpPr/>
              <p:nvPr/>
            </p:nvSpPr>
            <p:spPr bwMode="auto">
              <a:xfrm>
                <a:off x="3861507" y="5334314"/>
                <a:ext cx="101465" cy="798211"/>
              </a:xfrm>
              <a:custGeom>
                <a:avLst/>
                <a:gdLst>
                  <a:gd name="T0" fmla="*/ 0 w 22"/>
                  <a:gd name="T1" fmla="*/ 36 h 150"/>
                  <a:gd name="T2" fmla="*/ 22 w 22"/>
                  <a:gd name="T3" fmla="*/ 0 h 150"/>
                  <a:gd name="T4" fmla="*/ 22 w 22"/>
                  <a:gd name="T5" fmla="*/ 114 h 150"/>
                  <a:gd name="T6" fmla="*/ 0 w 22"/>
                  <a:gd name="T7" fmla="*/ 150 h 150"/>
                  <a:gd name="T8" fmla="*/ 0 w 22"/>
                  <a:gd name="T9" fmla="*/ 3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50">
                    <a:moveTo>
                      <a:pt x="0" y="36"/>
                    </a:moveTo>
                    <a:lnTo>
                      <a:pt x="22" y="0"/>
                    </a:lnTo>
                    <a:lnTo>
                      <a:pt x="22" y="114"/>
                    </a:lnTo>
                    <a:lnTo>
                      <a:pt x="0" y="150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iśľîḑe"/>
              <p:cNvSpPr/>
              <p:nvPr/>
            </p:nvSpPr>
            <p:spPr bwMode="auto">
              <a:xfrm>
                <a:off x="7818632" y="5334314"/>
                <a:ext cx="101465" cy="798211"/>
              </a:xfrm>
              <a:custGeom>
                <a:avLst/>
                <a:gdLst>
                  <a:gd name="T0" fmla="*/ 22 w 22"/>
                  <a:gd name="T1" fmla="*/ 36 h 150"/>
                  <a:gd name="T2" fmla="*/ 0 w 22"/>
                  <a:gd name="T3" fmla="*/ 0 h 150"/>
                  <a:gd name="T4" fmla="*/ 0 w 22"/>
                  <a:gd name="T5" fmla="*/ 114 h 150"/>
                  <a:gd name="T6" fmla="*/ 22 w 22"/>
                  <a:gd name="T7" fmla="*/ 150 h 150"/>
                  <a:gd name="T8" fmla="*/ 22 w 22"/>
                  <a:gd name="T9" fmla="*/ 3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50">
                    <a:moveTo>
                      <a:pt x="22" y="36"/>
                    </a:moveTo>
                    <a:lnTo>
                      <a:pt x="0" y="0"/>
                    </a:lnTo>
                    <a:lnTo>
                      <a:pt x="0" y="114"/>
                    </a:lnTo>
                    <a:lnTo>
                      <a:pt x="22" y="150"/>
                    </a:lnTo>
                    <a:lnTo>
                      <a:pt x="22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íşḻiḓê"/>
              <p:cNvSpPr/>
              <p:nvPr/>
            </p:nvSpPr>
            <p:spPr bwMode="auto">
              <a:xfrm>
                <a:off x="4322710" y="4737654"/>
                <a:ext cx="3136183" cy="606640"/>
              </a:xfrm>
              <a:custGeom>
                <a:avLst/>
                <a:gdLst>
                  <a:gd name="T0" fmla="*/ 680 w 680"/>
                  <a:gd name="T1" fmla="*/ 0 h 114"/>
                  <a:gd name="T2" fmla="*/ 340 w 680"/>
                  <a:gd name="T3" fmla="*/ 0 h 114"/>
                  <a:gd name="T4" fmla="*/ 0 w 680"/>
                  <a:gd name="T5" fmla="*/ 0 h 114"/>
                  <a:gd name="T6" fmla="*/ 0 w 680"/>
                  <a:gd name="T7" fmla="*/ 114 h 114"/>
                  <a:gd name="T8" fmla="*/ 340 w 680"/>
                  <a:gd name="T9" fmla="*/ 114 h 114"/>
                  <a:gd name="T10" fmla="*/ 680 w 680"/>
                  <a:gd name="T11" fmla="*/ 114 h 114"/>
                  <a:gd name="T12" fmla="*/ 680 w 680"/>
                  <a:gd name="T1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0" h="114">
                    <a:moveTo>
                      <a:pt x="680" y="0"/>
                    </a:moveTo>
                    <a:lnTo>
                      <a:pt x="340" y="0"/>
                    </a:lnTo>
                    <a:lnTo>
                      <a:pt x="0" y="0"/>
                    </a:lnTo>
                    <a:lnTo>
                      <a:pt x="0" y="114"/>
                    </a:lnTo>
                    <a:lnTo>
                      <a:pt x="340" y="114"/>
                    </a:lnTo>
                    <a:lnTo>
                      <a:pt x="680" y="11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ï$lîḑé"/>
              <p:cNvSpPr/>
              <p:nvPr/>
            </p:nvSpPr>
            <p:spPr bwMode="auto">
              <a:xfrm>
                <a:off x="4138229" y="5344295"/>
                <a:ext cx="3505145" cy="329927"/>
              </a:xfrm>
              <a:custGeom>
                <a:avLst/>
                <a:gdLst>
                  <a:gd name="T0" fmla="*/ 380 w 760"/>
                  <a:gd name="T1" fmla="*/ 0 h 62"/>
                  <a:gd name="T2" fmla="*/ 720 w 760"/>
                  <a:gd name="T3" fmla="*/ 0 h 62"/>
                  <a:gd name="T4" fmla="*/ 760 w 760"/>
                  <a:gd name="T5" fmla="*/ 62 h 62"/>
                  <a:gd name="T6" fmla="*/ 380 w 760"/>
                  <a:gd name="T7" fmla="*/ 62 h 62"/>
                  <a:gd name="T8" fmla="*/ 0 w 760"/>
                  <a:gd name="T9" fmla="*/ 62 h 62"/>
                  <a:gd name="T10" fmla="*/ 40 w 760"/>
                  <a:gd name="T11" fmla="*/ 0 h 62"/>
                  <a:gd name="T12" fmla="*/ 380 w 760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0" h="62">
                    <a:moveTo>
                      <a:pt x="380" y="0"/>
                    </a:moveTo>
                    <a:lnTo>
                      <a:pt x="720" y="0"/>
                    </a:lnTo>
                    <a:lnTo>
                      <a:pt x="760" y="62"/>
                    </a:lnTo>
                    <a:lnTo>
                      <a:pt x="380" y="62"/>
                    </a:lnTo>
                    <a:lnTo>
                      <a:pt x="0" y="62"/>
                    </a:lnTo>
                    <a:lnTo>
                      <a:pt x="40" y="0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îṩļiḓè"/>
              <p:cNvSpPr/>
              <p:nvPr/>
            </p:nvSpPr>
            <p:spPr bwMode="auto">
              <a:xfrm>
                <a:off x="7458894" y="4737654"/>
                <a:ext cx="184481" cy="936567"/>
              </a:xfrm>
              <a:custGeom>
                <a:avLst/>
                <a:gdLst>
                  <a:gd name="T0" fmla="*/ 40 w 40"/>
                  <a:gd name="T1" fmla="*/ 60 h 176"/>
                  <a:gd name="T2" fmla="*/ 0 w 40"/>
                  <a:gd name="T3" fmla="*/ 0 h 176"/>
                  <a:gd name="T4" fmla="*/ 0 w 40"/>
                  <a:gd name="T5" fmla="*/ 114 h 176"/>
                  <a:gd name="T6" fmla="*/ 40 w 40"/>
                  <a:gd name="T7" fmla="*/ 176 h 176"/>
                  <a:gd name="T8" fmla="*/ 40 w 40"/>
                  <a:gd name="T9" fmla="*/ 6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6">
                    <a:moveTo>
                      <a:pt x="40" y="60"/>
                    </a:moveTo>
                    <a:lnTo>
                      <a:pt x="0" y="0"/>
                    </a:lnTo>
                    <a:lnTo>
                      <a:pt x="0" y="114"/>
                    </a:lnTo>
                    <a:lnTo>
                      <a:pt x="40" y="176"/>
                    </a:lnTo>
                    <a:lnTo>
                      <a:pt x="40" y="6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îšḻídê"/>
              <p:cNvSpPr/>
              <p:nvPr/>
            </p:nvSpPr>
            <p:spPr bwMode="auto">
              <a:xfrm>
                <a:off x="4138229" y="4737654"/>
                <a:ext cx="184481" cy="936567"/>
              </a:xfrm>
              <a:custGeom>
                <a:avLst/>
                <a:gdLst>
                  <a:gd name="T0" fmla="*/ 0 w 40"/>
                  <a:gd name="T1" fmla="*/ 60 h 176"/>
                  <a:gd name="T2" fmla="*/ 40 w 40"/>
                  <a:gd name="T3" fmla="*/ 0 h 176"/>
                  <a:gd name="T4" fmla="*/ 40 w 40"/>
                  <a:gd name="T5" fmla="*/ 114 h 176"/>
                  <a:gd name="T6" fmla="*/ 0 w 40"/>
                  <a:gd name="T7" fmla="*/ 176 h 176"/>
                  <a:gd name="T8" fmla="*/ 0 w 40"/>
                  <a:gd name="T9" fmla="*/ 6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6">
                    <a:moveTo>
                      <a:pt x="0" y="60"/>
                    </a:moveTo>
                    <a:lnTo>
                      <a:pt x="40" y="0"/>
                    </a:lnTo>
                    <a:lnTo>
                      <a:pt x="40" y="114"/>
                    </a:lnTo>
                    <a:lnTo>
                      <a:pt x="0" y="176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iśḷiḓé"/>
              <p:cNvSpPr/>
              <p:nvPr/>
            </p:nvSpPr>
            <p:spPr bwMode="auto">
              <a:xfrm>
                <a:off x="4765466" y="4041214"/>
                <a:ext cx="2250673" cy="606640"/>
              </a:xfrm>
              <a:custGeom>
                <a:avLst/>
                <a:gdLst>
                  <a:gd name="T0" fmla="*/ 488 w 488"/>
                  <a:gd name="T1" fmla="*/ 0 h 114"/>
                  <a:gd name="T2" fmla="*/ 244 w 488"/>
                  <a:gd name="T3" fmla="*/ 0 h 114"/>
                  <a:gd name="T4" fmla="*/ 0 w 488"/>
                  <a:gd name="T5" fmla="*/ 0 h 114"/>
                  <a:gd name="T6" fmla="*/ 0 w 488"/>
                  <a:gd name="T7" fmla="*/ 114 h 114"/>
                  <a:gd name="T8" fmla="*/ 244 w 488"/>
                  <a:gd name="T9" fmla="*/ 114 h 114"/>
                  <a:gd name="T10" fmla="*/ 488 w 488"/>
                  <a:gd name="T11" fmla="*/ 114 h 114"/>
                  <a:gd name="T12" fmla="*/ 488 w 488"/>
                  <a:gd name="T1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8" h="114">
                    <a:moveTo>
                      <a:pt x="488" y="0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14"/>
                    </a:lnTo>
                    <a:lnTo>
                      <a:pt x="244" y="114"/>
                    </a:lnTo>
                    <a:lnTo>
                      <a:pt x="488" y="11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ïṣļïḋê"/>
              <p:cNvSpPr/>
              <p:nvPr/>
            </p:nvSpPr>
            <p:spPr bwMode="auto">
              <a:xfrm>
                <a:off x="4497968" y="4647854"/>
                <a:ext cx="2785669" cy="478926"/>
              </a:xfrm>
              <a:custGeom>
                <a:avLst/>
                <a:gdLst>
                  <a:gd name="T0" fmla="*/ 302 w 604"/>
                  <a:gd name="T1" fmla="*/ 0 h 90"/>
                  <a:gd name="T2" fmla="*/ 546 w 604"/>
                  <a:gd name="T3" fmla="*/ 0 h 90"/>
                  <a:gd name="T4" fmla="*/ 604 w 604"/>
                  <a:gd name="T5" fmla="*/ 90 h 90"/>
                  <a:gd name="T6" fmla="*/ 302 w 604"/>
                  <a:gd name="T7" fmla="*/ 90 h 90"/>
                  <a:gd name="T8" fmla="*/ 0 w 604"/>
                  <a:gd name="T9" fmla="*/ 90 h 90"/>
                  <a:gd name="T10" fmla="*/ 58 w 604"/>
                  <a:gd name="T11" fmla="*/ 0 h 90"/>
                  <a:gd name="T12" fmla="*/ 302 w 604"/>
                  <a:gd name="T1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4" h="90">
                    <a:moveTo>
                      <a:pt x="302" y="0"/>
                    </a:moveTo>
                    <a:lnTo>
                      <a:pt x="546" y="0"/>
                    </a:lnTo>
                    <a:lnTo>
                      <a:pt x="604" y="90"/>
                    </a:lnTo>
                    <a:lnTo>
                      <a:pt x="302" y="90"/>
                    </a:lnTo>
                    <a:lnTo>
                      <a:pt x="0" y="90"/>
                    </a:lnTo>
                    <a:lnTo>
                      <a:pt x="58" y="0"/>
                    </a:lnTo>
                    <a:lnTo>
                      <a:pt x="302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îṩļiḑe"/>
              <p:cNvSpPr/>
              <p:nvPr/>
            </p:nvSpPr>
            <p:spPr bwMode="auto">
              <a:xfrm>
                <a:off x="7016138" y="4041214"/>
                <a:ext cx="267498" cy="1085566"/>
              </a:xfrm>
              <a:custGeom>
                <a:avLst/>
                <a:gdLst>
                  <a:gd name="T0" fmla="*/ 58 w 58"/>
                  <a:gd name="T1" fmla="*/ 90 h 204"/>
                  <a:gd name="T2" fmla="*/ 0 w 58"/>
                  <a:gd name="T3" fmla="*/ 0 h 204"/>
                  <a:gd name="T4" fmla="*/ 0 w 58"/>
                  <a:gd name="T5" fmla="*/ 114 h 204"/>
                  <a:gd name="T6" fmla="*/ 58 w 58"/>
                  <a:gd name="T7" fmla="*/ 204 h 204"/>
                  <a:gd name="T8" fmla="*/ 58 w 58"/>
                  <a:gd name="T9" fmla="*/ 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204">
                    <a:moveTo>
                      <a:pt x="58" y="90"/>
                    </a:moveTo>
                    <a:lnTo>
                      <a:pt x="0" y="0"/>
                    </a:lnTo>
                    <a:lnTo>
                      <a:pt x="0" y="114"/>
                    </a:lnTo>
                    <a:lnTo>
                      <a:pt x="58" y="204"/>
                    </a:lnTo>
                    <a:lnTo>
                      <a:pt x="58" y="9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ísḻíḑè"/>
              <p:cNvSpPr/>
              <p:nvPr/>
            </p:nvSpPr>
            <p:spPr bwMode="auto">
              <a:xfrm>
                <a:off x="4497968" y="4041214"/>
                <a:ext cx="267498" cy="1085566"/>
              </a:xfrm>
              <a:custGeom>
                <a:avLst/>
                <a:gdLst>
                  <a:gd name="T0" fmla="*/ 0 w 58"/>
                  <a:gd name="T1" fmla="*/ 90 h 204"/>
                  <a:gd name="T2" fmla="*/ 58 w 58"/>
                  <a:gd name="T3" fmla="*/ 0 h 204"/>
                  <a:gd name="T4" fmla="*/ 58 w 58"/>
                  <a:gd name="T5" fmla="*/ 114 h 204"/>
                  <a:gd name="T6" fmla="*/ 0 w 58"/>
                  <a:gd name="T7" fmla="*/ 204 h 204"/>
                  <a:gd name="T8" fmla="*/ 0 w 58"/>
                  <a:gd name="T9" fmla="*/ 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204">
                    <a:moveTo>
                      <a:pt x="0" y="90"/>
                    </a:moveTo>
                    <a:lnTo>
                      <a:pt x="58" y="0"/>
                    </a:lnTo>
                    <a:lnTo>
                      <a:pt x="58" y="114"/>
                    </a:lnTo>
                    <a:lnTo>
                      <a:pt x="0" y="204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ïşľiḋé"/>
              <p:cNvSpPr/>
              <p:nvPr/>
            </p:nvSpPr>
            <p:spPr bwMode="auto">
              <a:xfrm>
                <a:off x="5282015" y="3196461"/>
                <a:ext cx="1217577" cy="606640"/>
              </a:xfrm>
              <a:custGeom>
                <a:avLst/>
                <a:gdLst>
                  <a:gd name="T0" fmla="*/ 264 w 264"/>
                  <a:gd name="T1" fmla="*/ 0 h 114"/>
                  <a:gd name="T2" fmla="*/ 132 w 264"/>
                  <a:gd name="T3" fmla="*/ 0 h 114"/>
                  <a:gd name="T4" fmla="*/ 0 w 264"/>
                  <a:gd name="T5" fmla="*/ 0 h 114"/>
                  <a:gd name="T6" fmla="*/ 0 w 264"/>
                  <a:gd name="T7" fmla="*/ 114 h 114"/>
                  <a:gd name="T8" fmla="*/ 132 w 264"/>
                  <a:gd name="T9" fmla="*/ 114 h 114"/>
                  <a:gd name="T10" fmla="*/ 264 w 264"/>
                  <a:gd name="T11" fmla="*/ 114 h 114"/>
                  <a:gd name="T12" fmla="*/ 264 w 264"/>
                  <a:gd name="T1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4" h="114">
                    <a:moveTo>
                      <a:pt x="264" y="0"/>
                    </a:moveTo>
                    <a:lnTo>
                      <a:pt x="132" y="0"/>
                    </a:lnTo>
                    <a:lnTo>
                      <a:pt x="0" y="0"/>
                    </a:lnTo>
                    <a:lnTo>
                      <a:pt x="0" y="114"/>
                    </a:lnTo>
                    <a:lnTo>
                      <a:pt x="132" y="114"/>
                    </a:lnTo>
                    <a:lnTo>
                      <a:pt x="264" y="114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isḻïdè"/>
              <p:cNvSpPr/>
              <p:nvPr/>
            </p:nvSpPr>
            <p:spPr bwMode="auto">
              <a:xfrm>
                <a:off x="4931500" y="3803101"/>
                <a:ext cx="1918606" cy="627926"/>
              </a:xfrm>
              <a:custGeom>
                <a:avLst/>
                <a:gdLst>
                  <a:gd name="T0" fmla="*/ 208 w 416"/>
                  <a:gd name="T1" fmla="*/ 0 h 118"/>
                  <a:gd name="T2" fmla="*/ 340 w 416"/>
                  <a:gd name="T3" fmla="*/ 0 h 118"/>
                  <a:gd name="T4" fmla="*/ 416 w 416"/>
                  <a:gd name="T5" fmla="*/ 118 h 118"/>
                  <a:gd name="T6" fmla="*/ 208 w 416"/>
                  <a:gd name="T7" fmla="*/ 118 h 118"/>
                  <a:gd name="T8" fmla="*/ 0 w 416"/>
                  <a:gd name="T9" fmla="*/ 118 h 118"/>
                  <a:gd name="T10" fmla="*/ 76 w 416"/>
                  <a:gd name="T11" fmla="*/ 0 h 118"/>
                  <a:gd name="T12" fmla="*/ 208 w 416"/>
                  <a:gd name="T1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6" h="118">
                    <a:moveTo>
                      <a:pt x="208" y="0"/>
                    </a:moveTo>
                    <a:lnTo>
                      <a:pt x="340" y="0"/>
                    </a:lnTo>
                    <a:lnTo>
                      <a:pt x="416" y="118"/>
                    </a:lnTo>
                    <a:lnTo>
                      <a:pt x="208" y="118"/>
                    </a:lnTo>
                    <a:lnTo>
                      <a:pt x="0" y="118"/>
                    </a:lnTo>
                    <a:lnTo>
                      <a:pt x="76" y="0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íŝľîḓê"/>
              <p:cNvSpPr/>
              <p:nvPr/>
            </p:nvSpPr>
            <p:spPr bwMode="auto">
              <a:xfrm>
                <a:off x="6499591" y="3196461"/>
                <a:ext cx="350515" cy="1234566"/>
              </a:xfrm>
              <a:custGeom>
                <a:avLst/>
                <a:gdLst>
                  <a:gd name="T0" fmla="*/ 0 w 76"/>
                  <a:gd name="T1" fmla="*/ 0 h 232"/>
                  <a:gd name="T2" fmla="*/ 0 w 76"/>
                  <a:gd name="T3" fmla="*/ 114 h 232"/>
                  <a:gd name="T4" fmla="*/ 76 w 76"/>
                  <a:gd name="T5" fmla="*/ 232 h 232"/>
                  <a:gd name="T6" fmla="*/ 76 w 76"/>
                  <a:gd name="T7" fmla="*/ 116 h 232"/>
                  <a:gd name="T8" fmla="*/ 0 w 76"/>
                  <a:gd name="T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232">
                    <a:moveTo>
                      <a:pt x="0" y="0"/>
                    </a:moveTo>
                    <a:lnTo>
                      <a:pt x="0" y="114"/>
                    </a:lnTo>
                    <a:lnTo>
                      <a:pt x="76" y="232"/>
                    </a:lnTo>
                    <a:lnTo>
                      <a:pt x="76" y="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iṧ1îḑè"/>
              <p:cNvSpPr/>
              <p:nvPr/>
            </p:nvSpPr>
            <p:spPr bwMode="auto">
              <a:xfrm>
                <a:off x="4931500" y="3196461"/>
                <a:ext cx="350515" cy="1234566"/>
              </a:xfrm>
              <a:custGeom>
                <a:avLst/>
                <a:gdLst>
                  <a:gd name="T0" fmla="*/ 76 w 76"/>
                  <a:gd name="T1" fmla="*/ 0 h 232"/>
                  <a:gd name="T2" fmla="*/ 76 w 76"/>
                  <a:gd name="T3" fmla="*/ 114 h 232"/>
                  <a:gd name="T4" fmla="*/ 0 w 76"/>
                  <a:gd name="T5" fmla="*/ 232 h 232"/>
                  <a:gd name="T6" fmla="*/ 0 w 76"/>
                  <a:gd name="T7" fmla="*/ 116 h 232"/>
                  <a:gd name="T8" fmla="*/ 76 w 76"/>
                  <a:gd name="T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232">
                    <a:moveTo>
                      <a:pt x="76" y="0"/>
                    </a:moveTo>
                    <a:lnTo>
                      <a:pt x="76" y="114"/>
                    </a:lnTo>
                    <a:lnTo>
                      <a:pt x="0" y="232"/>
                    </a:lnTo>
                    <a:lnTo>
                      <a:pt x="0" y="116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ïṡľïďê"/>
              <p:cNvSpPr/>
              <p:nvPr/>
            </p:nvSpPr>
            <p:spPr bwMode="auto">
              <a:xfrm>
                <a:off x="5457273" y="2807999"/>
                <a:ext cx="867062" cy="776925"/>
              </a:xfrm>
              <a:custGeom>
                <a:avLst/>
                <a:gdLst>
                  <a:gd name="T0" fmla="*/ 94 w 188"/>
                  <a:gd name="T1" fmla="*/ 0 h 146"/>
                  <a:gd name="T2" fmla="*/ 188 w 188"/>
                  <a:gd name="T3" fmla="*/ 146 h 146"/>
                  <a:gd name="T4" fmla="*/ 94 w 188"/>
                  <a:gd name="T5" fmla="*/ 146 h 146"/>
                  <a:gd name="T6" fmla="*/ 0 w 188"/>
                  <a:gd name="T7" fmla="*/ 146 h 146"/>
                  <a:gd name="T8" fmla="*/ 94 w 188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146">
                    <a:moveTo>
                      <a:pt x="94" y="0"/>
                    </a:moveTo>
                    <a:lnTo>
                      <a:pt x="188" y="146"/>
                    </a:lnTo>
                    <a:lnTo>
                      <a:pt x="94" y="146"/>
                    </a:lnTo>
                    <a:lnTo>
                      <a:pt x="0" y="146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ïṣḷíḋê"/>
              <p:cNvSpPr/>
              <p:nvPr/>
            </p:nvSpPr>
            <p:spPr bwMode="auto">
              <a:xfrm>
                <a:off x="5457273" y="2201359"/>
                <a:ext cx="433531" cy="1383566"/>
              </a:xfrm>
              <a:custGeom>
                <a:avLst/>
                <a:gdLst>
                  <a:gd name="T0" fmla="*/ 94 w 94"/>
                  <a:gd name="T1" fmla="*/ 0 h 260"/>
                  <a:gd name="T2" fmla="*/ 0 w 94"/>
                  <a:gd name="T3" fmla="*/ 144 h 260"/>
                  <a:gd name="T4" fmla="*/ 0 w 94"/>
                  <a:gd name="T5" fmla="*/ 260 h 260"/>
                  <a:gd name="T6" fmla="*/ 94 w 94"/>
                  <a:gd name="T7" fmla="*/ 114 h 260"/>
                  <a:gd name="T8" fmla="*/ 94 w 94"/>
                  <a:gd name="T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260">
                    <a:moveTo>
                      <a:pt x="94" y="0"/>
                    </a:moveTo>
                    <a:lnTo>
                      <a:pt x="0" y="144"/>
                    </a:lnTo>
                    <a:lnTo>
                      <a:pt x="0" y="260"/>
                    </a:lnTo>
                    <a:lnTo>
                      <a:pt x="94" y="114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išľïḓe"/>
              <p:cNvSpPr/>
              <p:nvPr/>
            </p:nvSpPr>
            <p:spPr bwMode="auto">
              <a:xfrm>
                <a:off x="5890804" y="2201359"/>
                <a:ext cx="433531" cy="1383566"/>
              </a:xfrm>
              <a:custGeom>
                <a:avLst/>
                <a:gdLst>
                  <a:gd name="T0" fmla="*/ 0 w 94"/>
                  <a:gd name="T1" fmla="*/ 0 h 260"/>
                  <a:gd name="T2" fmla="*/ 94 w 94"/>
                  <a:gd name="T3" fmla="*/ 144 h 260"/>
                  <a:gd name="T4" fmla="*/ 94 w 94"/>
                  <a:gd name="T5" fmla="*/ 260 h 260"/>
                  <a:gd name="T6" fmla="*/ 0 w 94"/>
                  <a:gd name="T7" fmla="*/ 114 h 260"/>
                  <a:gd name="T8" fmla="*/ 0 w 94"/>
                  <a:gd name="T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260">
                    <a:moveTo>
                      <a:pt x="0" y="0"/>
                    </a:moveTo>
                    <a:lnTo>
                      <a:pt x="94" y="144"/>
                    </a:lnTo>
                    <a:lnTo>
                      <a:pt x="94" y="260"/>
                    </a:lnTo>
                    <a:lnTo>
                      <a:pt x="0" y="1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" name="iṥliďê"/>
            <p:cNvSpPr txBox="1"/>
            <p:nvPr/>
          </p:nvSpPr>
          <p:spPr>
            <a:xfrm>
              <a:off x="4716014" y="1233620"/>
              <a:ext cx="2759973" cy="602658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id-ID" sz="2800" b="1" dirty="0"/>
                <a:t>$</a:t>
              </a:r>
              <a:r>
                <a:rPr lang="en-US" sz="2800" b="1" dirty="0"/>
                <a:t>8,200</a:t>
              </a:r>
              <a:endParaRPr lang="id-ID" sz="2800" b="1" dirty="0"/>
            </a:p>
          </p:txBody>
        </p:sp>
        <p:sp>
          <p:nvSpPr>
            <p:cNvPr id="8" name="îšľiḋé"/>
            <p:cNvSpPr txBox="1"/>
            <p:nvPr/>
          </p:nvSpPr>
          <p:spPr bwMode="auto">
            <a:xfrm>
              <a:off x="672541" y="2834522"/>
              <a:ext cx="308294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2018 Q1</a:t>
              </a:r>
              <a:endParaRPr lang="en-US" altLang="zh-CN" sz="2000" b="1" dirty="0"/>
            </a:p>
          </p:txBody>
        </p:sp>
        <p:sp>
          <p:nvSpPr>
            <p:cNvPr id="9" name="iśľiḍê"/>
            <p:cNvSpPr/>
            <p:nvPr/>
          </p:nvSpPr>
          <p:spPr bwMode="auto">
            <a:xfrm>
              <a:off x="672541" y="3276328"/>
              <a:ext cx="3082945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  <a:p>
              <a:pPr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  <a:endParaRPr lang="en-US" altLang="zh-CN" sz="1100" dirty="0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72541" y="3249000"/>
              <a:ext cx="439204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7593534" y="4143283"/>
              <a:ext cx="392592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íṩlïdé"/>
            <p:cNvSpPr txBox="1"/>
            <p:nvPr/>
          </p:nvSpPr>
          <p:spPr bwMode="auto">
            <a:xfrm>
              <a:off x="8426599" y="2834522"/>
              <a:ext cx="308294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2018 Q2</a:t>
              </a:r>
              <a:endParaRPr lang="en-US" altLang="zh-CN" sz="2000" b="1" dirty="0"/>
            </a:p>
          </p:txBody>
        </p:sp>
        <p:sp>
          <p:nvSpPr>
            <p:cNvPr id="13" name="îşľîḍê"/>
            <p:cNvSpPr/>
            <p:nvPr/>
          </p:nvSpPr>
          <p:spPr bwMode="auto">
            <a:xfrm>
              <a:off x="8426599" y="3276328"/>
              <a:ext cx="3082945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  <a:endParaRPr lang="en-US" altLang="zh-CN" sz="1100" dirty="0"/>
            </a:p>
          </p:txBody>
        </p:sp>
        <p:sp>
          <p:nvSpPr>
            <p:cNvPr id="14" name="í$1ïḑe"/>
            <p:cNvSpPr txBox="1"/>
            <p:nvPr/>
          </p:nvSpPr>
          <p:spPr bwMode="auto">
            <a:xfrm>
              <a:off x="672541" y="4717532"/>
              <a:ext cx="308294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2018 Q3</a:t>
              </a:r>
              <a:endParaRPr lang="en-US" altLang="zh-CN" sz="2000" b="1" dirty="0"/>
            </a:p>
          </p:txBody>
        </p:sp>
        <p:sp>
          <p:nvSpPr>
            <p:cNvPr id="15" name="iṣļîde"/>
            <p:cNvSpPr/>
            <p:nvPr/>
          </p:nvSpPr>
          <p:spPr bwMode="auto">
            <a:xfrm>
              <a:off x="672541" y="5159338"/>
              <a:ext cx="3082945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  <a:p>
              <a:pPr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  <a:endParaRPr lang="en-US" altLang="zh-CN" sz="1100" dirty="0"/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72541" y="5132010"/>
              <a:ext cx="3366059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îṧľiḋê"/>
            <p:cNvSpPr txBox="1"/>
            <p:nvPr/>
          </p:nvSpPr>
          <p:spPr bwMode="auto">
            <a:xfrm>
              <a:off x="8426599" y="4717532"/>
              <a:ext cx="308294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2018 Q4</a:t>
              </a:r>
              <a:endParaRPr lang="en-US" altLang="zh-CN" sz="2000" b="1" dirty="0"/>
            </a:p>
          </p:txBody>
        </p:sp>
        <p:sp>
          <p:nvSpPr>
            <p:cNvPr id="18" name="íşļîḑè"/>
            <p:cNvSpPr/>
            <p:nvPr/>
          </p:nvSpPr>
          <p:spPr bwMode="auto">
            <a:xfrm>
              <a:off x="8426599" y="5159338"/>
              <a:ext cx="3082945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  <a:endParaRPr lang="en-US" altLang="zh-CN" sz="1100" dirty="0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8124806" y="5132010"/>
              <a:ext cx="3366059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5a76b8e6-b120-4609-805b-423fc8241cd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09711" y="1919639"/>
            <a:ext cx="10172579" cy="3489358"/>
            <a:chOff x="1009711" y="1919639"/>
            <a:chExt cx="10172579" cy="3489358"/>
          </a:xfrm>
        </p:grpSpPr>
        <p:grpSp>
          <p:nvGrpSpPr>
            <p:cNvPr id="6" name="ïṣļïďê"/>
            <p:cNvGrpSpPr/>
            <p:nvPr/>
          </p:nvGrpSpPr>
          <p:grpSpPr>
            <a:xfrm>
              <a:off x="1257244" y="1919639"/>
              <a:ext cx="1612996" cy="1866421"/>
              <a:chOff x="1263443" y="2136014"/>
              <a:chExt cx="1612996" cy="1866421"/>
            </a:xfrm>
          </p:grpSpPr>
          <p:sp>
            <p:nvSpPr>
              <p:cNvPr id="27" name="îṥḷîdè"/>
              <p:cNvSpPr/>
              <p:nvPr/>
            </p:nvSpPr>
            <p:spPr>
              <a:xfrm rot="18900000">
                <a:off x="1263443" y="2389439"/>
                <a:ext cx="1612996" cy="161299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îšlîḍè"/>
              <p:cNvSpPr/>
              <p:nvPr/>
            </p:nvSpPr>
            <p:spPr>
              <a:xfrm rot="18900000">
                <a:off x="1263443" y="2136014"/>
                <a:ext cx="1612996" cy="161299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iṧ1ïḍê"/>
              <p:cNvSpPr/>
              <p:nvPr/>
            </p:nvSpPr>
            <p:spPr bwMode="auto">
              <a:xfrm>
                <a:off x="1733460" y="2652884"/>
                <a:ext cx="672960" cy="579257"/>
              </a:xfrm>
              <a:custGeom>
                <a:avLst/>
                <a:gdLst/>
                <a:ahLst/>
                <a:cxnLst>
                  <a:cxn ang="0">
                    <a:pos x="73" y="47"/>
                  </a:cxn>
                  <a:cxn ang="0">
                    <a:pos x="67" y="53"/>
                  </a:cxn>
                  <a:cxn ang="0">
                    <a:pos x="46" y="53"/>
                  </a:cxn>
                  <a:cxn ang="0">
                    <a:pos x="48" y="60"/>
                  </a:cxn>
                  <a:cxn ang="0">
                    <a:pos x="46" y="63"/>
                  </a:cxn>
                  <a:cxn ang="0">
                    <a:pos x="26" y="63"/>
                  </a:cxn>
                  <a:cxn ang="0">
                    <a:pos x="24" y="60"/>
                  </a:cxn>
                  <a:cxn ang="0">
                    <a:pos x="26" y="53"/>
                  </a:cxn>
                  <a:cxn ang="0">
                    <a:pos x="6" y="53"/>
                  </a:cxn>
                  <a:cxn ang="0">
                    <a:pos x="0" y="47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7" y="0"/>
                  </a:cxn>
                  <a:cxn ang="0">
                    <a:pos x="73" y="6"/>
                  </a:cxn>
                  <a:cxn ang="0">
                    <a:pos x="73" y="47"/>
                  </a:cxn>
                  <a:cxn ang="0">
                    <a:pos x="68" y="6"/>
                  </a:cxn>
                  <a:cxn ang="0">
                    <a:pos x="67" y="5"/>
                  </a:cxn>
                  <a:cxn ang="0">
                    <a:pos x="6" y="5"/>
                  </a:cxn>
                  <a:cxn ang="0">
                    <a:pos x="5" y="6"/>
                  </a:cxn>
                  <a:cxn ang="0">
                    <a:pos x="5" y="37"/>
                  </a:cxn>
                  <a:cxn ang="0">
                    <a:pos x="6" y="39"/>
                  </a:cxn>
                  <a:cxn ang="0">
                    <a:pos x="67" y="39"/>
                  </a:cxn>
                  <a:cxn ang="0">
                    <a:pos x="68" y="37"/>
                  </a:cxn>
                  <a:cxn ang="0">
                    <a:pos x="68" y="6"/>
                  </a:cxn>
                </a:cxnLst>
                <a:rect l="0" t="0" r="r" b="b"/>
                <a:pathLst>
                  <a:path w="73" h="63">
                    <a:moveTo>
                      <a:pt x="73" y="47"/>
                    </a:moveTo>
                    <a:cubicBezTo>
                      <a:pt x="73" y="50"/>
                      <a:pt x="70" y="53"/>
                      <a:pt x="67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6"/>
                      <a:pt x="48" y="59"/>
                      <a:pt x="48" y="60"/>
                    </a:cubicBezTo>
                    <a:cubicBezTo>
                      <a:pt x="48" y="62"/>
                      <a:pt x="47" y="63"/>
                      <a:pt x="46" y="63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4" y="62"/>
                      <a:pt x="24" y="60"/>
                    </a:cubicBezTo>
                    <a:cubicBezTo>
                      <a:pt x="24" y="59"/>
                      <a:pt x="26" y="56"/>
                      <a:pt x="26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2" y="53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0" y="0"/>
                      <a:pt x="73" y="2"/>
                      <a:pt x="73" y="6"/>
                    </a:cubicBezTo>
                    <a:lnTo>
                      <a:pt x="73" y="47"/>
                    </a:lnTo>
                    <a:close/>
                    <a:moveTo>
                      <a:pt x="68" y="6"/>
                    </a:moveTo>
                    <a:cubicBezTo>
                      <a:pt x="68" y="5"/>
                      <a:pt x="67" y="5"/>
                      <a:pt x="6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8"/>
                      <a:pt x="5" y="39"/>
                      <a:pt x="6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67" y="39"/>
                      <a:pt x="68" y="38"/>
                      <a:pt x="68" y="37"/>
                    </a:cubicBezTo>
                    <a:lnTo>
                      <a:pt x="68" y="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7" name="îṣḷídê"/>
            <p:cNvSpPr/>
            <p:nvPr/>
          </p:nvSpPr>
          <p:spPr bwMode="auto">
            <a:xfrm>
              <a:off x="1009711" y="4851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8" name="î$ľïḍè"/>
            <p:cNvSpPr txBox="1"/>
            <p:nvPr/>
          </p:nvSpPr>
          <p:spPr bwMode="auto">
            <a:xfrm>
              <a:off x="1009711" y="4464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  <p:grpSp>
          <p:nvGrpSpPr>
            <p:cNvPr id="9" name="ïṥ1ïdè"/>
            <p:cNvGrpSpPr/>
            <p:nvPr/>
          </p:nvGrpSpPr>
          <p:grpSpPr>
            <a:xfrm>
              <a:off x="3945416" y="1919639"/>
              <a:ext cx="1612996" cy="1829371"/>
              <a:chOff x="3962583" y="1919639"/>
              <a:chExt cx="1612996" cy="1829371"/>
            </a:xfrm>
          </p:grpSpPr>
          <p:sp>
            <p:nvSpPr>
              <p:cNvPr id="24" name="iṥ1íḑê"/>
              <p:cNvSpPr/>
              <p:nvPr/>
            </p:nvSpPr>
            <p:spPr>
              <a:xfrm rot="18900000">
                <a:off x="3962583" y="1919639"/>
                <a:ext cx="1612996" cy="161299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ís1iḋé"/>
              <p:cNvSpPr/>
              <p:nvPr/>
            </p:nvSpPr>
            <p:spPr>
              <a:xfrm rot="18900000">
                <a:off x="3962583" y="2136014"/>
                <a:ext cx="1612996" cy="161299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iśļïḓé"/>
              <p:cNvSpPr/>
              <p:nvPr/>
            </p:nvSpPr>
            <p:spPr bwMode="auto">
              <a:xfrm>
                <a:off x="4538652" y="2554810"/>
                <a:ext cx="460856" cy="77540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24" y="49"/>
                  </a:cxn>
                  <a:cxn ang="0">
                    <a:pos x="5" y="49"/>
                  </a:cxn>
                  <a:cxn ang="0">
                    <a:pos x="0" y="44"/>
                  </a:cxn>
                  <a:cxn ang="0">
                    <a:pos x="0" y="5"/>
                  </a:cxn>
                  <a:cxn ang="0">
                    <a:pos x="5" y="0"/>
                  </a:cxn>
                  <a:cxn ang="0">
                    <a:pos x="24" y="0"/>
                  </a:cxn>
                  <a:cxn ang="0">
                    <a:pos x="29" y="5"/>
                  </a:cxn>
                  <a:cxn ang="0">
                    <a:pos x="29" y="44"/>
                  </a:cxn>
                  <a:cxn ang="0">
                    <a:pos x="25" y="11"/>
                  </a:cxn>
                  <a:cxn ang="0">
                    <a:pos x="24" y="10"/>
                  </a:cxn>
                  <a:cxn ang="0">
                    <a:pos x="5" y="10"/>
                  </a:cxn>
                  <a:cxn ang="0">
                    <a:pos x="3" y="11"/>
                  </a:cxn>
                  <a:cxn ang="0">
                    <a:pos x="3" y="38"/>
                  </a:cxn>
                  <a:cxn ang="0">
                    <a:pos x="5" y="39"/>
                  </a:cxn>
                  <a:cxn ang="0">
                    <a:pos x="24" y="39"/>
                  </a:cxn>
                  <a:cxn ang="0">
                    <a:pos x="25" y="38"/>
                  </a:cxn>
                  <a:cxn ang="0">
                    <a:pos x="25" y="11"/>
                  </a:cxn>
                  <a:cxn ang="0">
                    <a:pos x="17" y="5"/>
                  </a:cxn>
                  <a:cxn ang="0">
                    <a:pos x="11" y="5"/>
                  </a:cxn>
                  <a:cxn ang="0">
                    <a:pos x="11" y="6"/>
                  </a:cxn>
                  <a:cxn ang="0">
                    <a:pos x="11" y="6"/>
                  </a:cxn>
                  <a:cxn ang="0">
                    <a:pos x="17" y="6"/>
                  </a:cxn>
                  <a:cxn ang="0">
                    <a:pos x="18" y="6"/>
                  </a:cxn>
                  <a:cxn ang="0">
                    <a:pos x="17" y="5"/>
                  </a:cxn>
                  <a:cxn ang="0">
                    <a:pos x="14" y="41"/>
                  </a:cxn>
                  <a:cxn ang="0">
                    <a:pos x="11" y="44"/>
                  </a:cxn>
                  <a:cxn ang="0">
                    <a:pos x="14" y="47"/>
                  </a:cxn>
                  <a:cxn ang="0">
                    <a:pos x="17" y="44"/>
                  </a:cxn>
                  <a:cxn ang="0">
                    <a:pos x="14" y="41"/>
                  </a:cxn>
                </a:cxnLst>
                <a:rect l="0" t="0" r="r" b="b"/>
                <a:pathLst>
                  <a:path w="29" h="49">
                    <a:moveTo>
                      <a:pt x="29" y="44"/>
                    </a:moveTo>
                    <a:cubicBezTo>
                      <a:pt x="29" y="47"/>
                      <a:pt x="27" y="49"/>
                      <a:pt x="24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2" y="49"/>
                      <a:pt x="0" y="47"/>
                      <a:pt x="0" y="4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9" y="3"/>
                      <a:pt x="29" y="5"/>
                    </a:cubicBezTo>
                    <a:lnTo>
                      <a:pt x="29" y="44"/>
                    </a:lnTo>
                    <a:close/>
                    <a:moveTo>
                      <a:pt x="25" y="11"/>
                    </a:moveTo>
                    <a:cubicBezTo>
                      <a:pt x="25" y="11"/>
                      <a:pt x="25" y="10"/>
                      <a:pt x="2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1"/>
                      <a:pt x="3" y="11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39"/>
                      <a:pt x="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5" y="39"/>
                      <a:pt x="25" y="39"/>
                      <a:pt x="25" y="38"/>
                    </a:cubicBezTo>
                    <a:lnTo>
                      <a:pt x="25" y="11"/>
                    </a:lnTo>
                    <a:close/>
                    <a:moveTo>
                      <a:pt x="17" y="5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5"/>
                      <a:pt x="17" y="5"/>
                    </a:cubicBezTo>
                    <a:close/>
                    <a:moveTo>
                      <a:pt x="14" y="41"/>
                    </a:moveTo>
                    <a:cubicBezTo>
                      <a:pt x="13" y="41"/>
                      <a:pt x="11" y="42"/>
                      <a:pt x="11" y="44"/>
                    </a:cubicBezTo>
                    <a:cubicBezTo>
                      <a:pt x="11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6" y="41"/>
                      <a:pt x="14" y="4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0" name="îSļíḑè"/>
            <p:cNvSpPr/>
            <p:nvPr/>
          </p:nvSpPr>
          <p:spPr bwMode="auto">
            <a:xfrm>
              <a:off x="3697883" y="4851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1" name="íSļïďê"/>
            <p:cNvSpPr txBox="1"/>
            <p:nvPr/>
          </p:nvSpPr>
          <p:spPr bwMode="auto">
            <a:xfrm>
              <a:off x="3697883" y="4464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  <p:grpSp>
          <p:nvGrpSpPr>
            <p:cNvPr id="12" name="iṣ1íde"/>
            <p:cNvGrpSpPr/>
            <p:nvPr/>
          </p:nvGrpSpPr>
          <p:grpSpPr>
            <a:xfrm>
              <a:off x="6633588" y="1919639"/>
              <a:ext cx="1612996" cy="1866421"/>
              <a:chOff x="6678191" y="2136014"/>
              <a:chExt cx="1612996" cy="1866421"/>
            </a:xfrm>
          </p:grpSpPr>
          <p:sp>
            <p:nvSpPr>
              <p:cNvPr id="21" name="ïṥľïḑê"/>
              <p:cNvSpPr/>
              <p:nvPr/>
            </p:nvSpPr>
            <p:spPr>
              <a:xfrm rot="18900000">
                <a:off x="6678191" y="2389439"/>
                <a:ext cx="1612996" cy="161299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iŝlíḍe"/>
              <p:cNvSpPr/>
              <p:nvPr/>
            </p:nvSpPr>
            <p:spPr>
              <a:xfrm rot="18900000">
                <a:off x="6678191" y="2136014"/>
                <a:ext cx="1612996" cy="161299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ṡľiḍê"/>
              <p:cNvSpPr/>
              <p:nvPr/>
            </p:nvSpPr>
            <p:spPr bwMode="auto">
              <a:xfrm>
                <a:off x="7148208" y="2689085"/>
                <a:ext cx="672960" cy="506851"/>
              </a:xfrm>
              <a:custGeom>
                <a:avLst/>
                <a:gdLst/>
                <a:ahLst/>
                <a:cxnLst>
                  <a:cxn ang="0">
                    <a:pos x="158" y="119"/>
                  </a:cxn>
                  <a:cxn ang="0">
                    <a:pos x="0" y="119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108"/>
                  </a:cxn>
                  <a:cxn ang="0">
                    <a:pos x="158" y="108"/>
                  </a:cxn>
                  <a:cxn ang="0">
                    <a:pos x="158" y="119"/>
                  </a:cxn>
                  <a:cxn ang="0">
                    <a:pos x="50" y="99"/>
                  </a:cxn>
                  <a:cxn ang="0">
                    <a:pos x="29" y="99"/>
                  </a:cxn>
                  <a:cxn ang="0">
                    <a:pos x="29" y="60"/>
                  </a:cxn>
                  <a:cxn ang="0">
                    <a:pos x="50" y="60"/>
                  </a:cxn>
                  <a:cxn ang="0">
                    <a:pos x="50" y="99"/>
                  </a:cxn>
                  <a:cxn ang="0">
                    <a:pos x="78" y="99"/>
                  </a:cxn>
                  <a:cxn ang="0">
                    <a:pos x="59" y="99"/>
                  </a:cxn>
                  <a:cxn ang="0">
                    <a:pos x="59" y="19"/>
                  </a:cxn>
                  <a:cxn ang="0">
                    <a:pos x="78" y="19"/>
                  </a:cxn>
                  <a:cxn ang="0">
                    <a:pos x="78" y="99"/>
                  </a:cxn>
                  <a:cxn ang="0">
                    <a:pos x="109" y="99"/>
                  </a:cxn>
                  <a:cxn ang="0">
                    <a:pos x="89" y="99"/>
                  </a:cxn>
                  <a:cxn ang="0">
                    <a:pos x="89" y="39"/>
                  </a:cxn>
                  <a:cxn ang="0">
                    <a:pos x="109" y="39"/>
                  </a:cxn>
                  <a:cxn ang="0">
                    <a:pos x="109" y="99"/>
                  </a:cxn>
                  <a:cxn ang="0">
                    <a:pos x="139" y="99"/>
                  </a:cxn>
                  <a:cxn ang="0">
                    <a:pos x="119" y="99"/>
                  </a:cxn>
                  <a:cxn ang="0">
                    <a:pos x="119" y="11"/>
                  </a:cxn>
                  <a:cxn ang="0">
                    <a:pos x="139" y="11"/>
                  </a:cxn>
                  <a:cxn ang="0">
                    <a:pos x="139" y="99"/>
                  </a:cxn>
                </a:cxnLst>
                <a:rect l="0" t="0" r="r" b="b"/>
                <a:pathLst>
                  <a:path w="158" h="119">
                    <a:moveTo>
                      <a:pt x="158" y="119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108"/>
                    </a:lnTo>
                    <a:lnTo>
                      <a:pt x="158" y="108"/>
                    </a:lnTo>
                    <a:lnTo>
                      <a:pt x="158" y="119"/>
                    </a:lnTo>
                    <a:close/>
                    <a:moveTo>
                      <a:pt x="50" y="99"/>
                    </a:moveTo>
                    <a:lnTo>
                      <a:pt x="29" y="99"/>
                    </a:lnTo>
                    <a:lnTo>
                      <a:pt x="29" y="60"/>
                    </a:lnTo>
                    <a:lnTo>
                      <a:pt x="50" y="60"/>
                    </a:lnTo>
                    <a:lnTo>
                      <a:pt x="50" y="99"/>
                    </a:lnTo>
                    <a:close/>
                    <a:moveTo>
                      <a:pt x="78" y="99"/>
                    </a:moveTo>
                    <a:lnTo>
                      <a:pt x="59" y="99"/>
                    </a:lnTo>
                    <a:lnTo>
                      <a:pt x="59" y="19"/>
                    </a:lnTo>
                    <a:lnTo>
                      <a:pt x="78" y="19"/>
                    </a:lnTo>
                    <a:lnTo>
                      <a:pt x="78" y="99"/>
                    </a:lnTo>
                    <a:close/>
                    <a:moveTo>
                      <a:pt x="109" y="99"/>
                    </a:moveTo>
                    <a:lnTo>
                      <a:pt x="89" y="99"/>
                    </a:lnTo>
                    <a:lnTo>
                      <a:pt x="89" y="39"/>
                    </a:lnTo>
                    <a:lnTo>
                      <a:pt x="109" y="39"/>
                    </a:lnTo>
                    <a:lnTo>
                      <a:pt x="109" y="99"/>
                    </a:lnTo>
                    <a:close/>
                    <a:moveTo>
                      <a:pt x="139" y="99"/>
                    </a:moveTo>
                    <a:lnTo>
                      <a:pt x="119" y="99"/>
                    </a:lnTo>
                    <a:lnTo>
                      <a:pt x="119" y="11"/>
                    </a:lnTo>
                    <a:lnTo>
                      <a:pt x="139" y="11"/>
                    </a:lnTo>
                    <a:lnTo>
                      <a:pt x="139" y="99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3" name="íṧľîḍè"/>
            <p:cNvSpPr/>
            <p:nvPr/>
          </p:nvSpPr>
          <p:spPr bwMode="auto">
            <a:xfrm>
              <a:off x="6386055" y="4851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4" name="ïṧ1îdè"/>
            <p:cNvSpPr txBox="1"/>
            <p:nvPr/>
          </p:nvSpPr>
          <p:spPr bwMode="auto">
            <a:xfrm>
              <a:off x="6386055" y="4464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  <p:grpSp>
          <p:nvGrpSpPr>
            <p:cNvPr id="15" name="ïślïḑê"/>
            <p:cNvGrpSpPr/>
            <p:nvPr/>
          </p:nvGrpSpPr>
          <p:grpSpPr>
            <a:xfrm>
              <a:off x="9321760" y="1919639"/>
              <a:ext cx="1612996" cy="1829371"/>
              <a:chOff x="9327958" y="1919639"/>
              <a:chExt cx="1612996" cy="1829371"/>
            </a:xfrm>
          </p:grpSpPr>
          <p:sp>
            <p:nvSpPr>
              <p:cNvPr id="18" name="íṥliḋé"/>
              <p:cNvSpPr/>
              <p:nvPr/>
            </p:nvSpPr>
            <p:spPr>
              <a:xfrm rot="18900000">
                <a:off x="9327958" y="1919639"/>
                <a:ext cx="1612996" cy="161299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sḷîḓe"/>
              <p:cNvSpPr/>
              <p:nvPr/>
            </p:nvSpPr>
            <p:spPr>
              <a:xfrm rot="18900000">
                <a:off x="9327958" y="2136014"/>
                <a:ext cx="1612996" cy="161299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śļíḑe"/>
              <p:cNvSpPr/>
              <p:nvPr/>
            </p:nvSpPr>
            <p:spPr bwMode="auto">
              <a:xfrm>
                <a:off x="9825661" y="2610292"/>
                <a:ext cx="617591" cy="664441"/>
              </a:xfrm>
              <a:custGeom>
                <a:avLst/>
                <a:gdLst/>
                <a:ahLst/>
                <a:cxnLst>
                  <a:cxn ang="0">
                    <a:pos x="67" y="67"/>
                  </a:cxn>
                  <a:cxn ang="0">
                    <a:pos x="61" y="72"/>
                  </a:cxn>
                  <a:cxn ang="0">
                    <a:pos x="5" y="72"/>
                  </a:cxn>
                  <a:cxn ang="0">
                    <a:pos x="0" y="67"/>
                  </a:cxn>
                  <a:cxn ang="0">
                    <a:pos x="0" y="16"/>
                  </a:cxn>
                  <a:cxn ang="0">
                    <a:pos x="5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16" y="0"/>
                  </a:cxn>
                  <a:cxn ang="0">
                    <a:pos x="19" y="0"/>
                  </a:cxn>
                  <a:cxn ang="0">
                    <a:pos x="25" y="7"/>
                  </a:cxn>
                  <a:cxn ang="0">
                    <a:pos x="25" y="11"/>
                  </a:cxn>
                  <a:cxn ang="0">
                    <a:pos x="41" y="11"/>
                  </a:cxn>
                  <a:cxn ang="0">
                    <a:pos x="41" y="7"/>
                  </a:cxn>
                  <a:cxn ang="0">
                    <a:pos x="47" y="0"/>
                  </a:cxn>
                  <a:cxn ang="0">
                    <a:pos x="50" y="0"/>
                  </a:cxn>
                  <a:cxn ang="0">
                    <a:pos x="56" y="7"/>
                  </a:cxn>
                  <a:cxn ang="0">
                    <a:pos x="56" y="11"/>
                  </a:cxn>
                  <a:cxn ang="0">
                    <a:pos x="61" y="11"/>
                  </a:cxn>
                  <a:cxn ang="0">
                    <a:pos x="67" y="16"/>
                  </a:cxn>
                  <a:cxn ang="0">
                    <a:pos x="67" y="67"/>
                  </a:cxn>
                  <a:cxn ang="0">
                    <a:pos x="61" y="67"/>
                  </a:cxn>
                  <a:cxn ang="0">
                    <a:pos x="61" y="26"/>
                  </a:cxn>
                  <a:cxn ang="0">
                    <a:pos x="5" y="26"/>
                  </a:cxn>
                  <a:cxn ang="0">
                    <a:pos x="5" y="67"/>
                  </a:cxn>
                  <a:cxn ang="0">
                    <a:pos x="61" y="67"/>
                  </a:cxn>
                  <a:cxn ang="0">
                    <a:pos x="20" y="7"/>
                  </a:cxn>
                  <a:cxn ang="0">
                    <a:pos x="19" y="5"/>
                  </a:cxn>
                  <a:cxn ang="0">
                    <a:pos x="16" y="5"/>
                  </a:cxn>
                  <a:cxn ang="0">
                    <a:pos x="15" y="7"/>
                  </a:cxn>
                  <a:cxn ang="0">
                    <a:pos x="15" y="18"/>
                  </a:cxn>
                  <a:cxn ang="0">
                    <a:pos x="16" y="20"/>
                  </a:cxn>
                  <a:cxn ang="0">
                    <a:pos x="19" y="20"/>
                  </a:cxn>
                  <a:cxn ang="0">
                    <a:pos x="20" y="18"/>
                  </a:cxn>
                  <a:cxn ang="0">
                    <a:pos x="20" y="7"/>
                  </a:cxn>
                  <a:cxn ang="0">
                    <a:pos x="51" y="7"/>
                  </a:cxn>
                  <a:cxn ang="0">
                    <a:pos x="50" y="5"/>
                  </a:cxn>
                  <a:cxn ang="0">
                    <a:pos x="47" y="5"/>
                  </a:cxn>
                  <a:cxn ang="0">
                    <a:pos x="46" y="7"/>
                  </a:cxn>
                  <a:cxn ang="0">
                    <a:pos x="46" y="18"/>
                  </a:cxn>
                  <a:cxn ang="0">
                    <a:pos x="47" y="20"/>
                  </a:cxn>
                  <a:cxn ang="0">
                    <a:pos x="50" y="20"/>
                  </a:cxn>
                  <a:cxn ang="0">
                    <a:pos x="51" y="18"/>
                  </a:cxn>
                  <a:cxn ang="0">
                    <a:pos x="51" y="7"/>
                  </a:cxn>
                </a:cxnLst>
                <a:rect l="0" t="0" r="r" b="b"/>
                <a:pathLst>
                  <a:path w="67" h="72">
                    <a:moveTo>
                      <a:pt x="67" y="67"/>
                    </a:moveTo>
                    <a:cubicBezTo>
                      <a:pt x="67" y="70"/>
                      <a:pt x="64" y="72"/>
                      <a:pt x="61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2" y="72"/>
                      <a:pt x="0" y="70"/>
                      <a:pt x="0" y="6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3"/>
                      <a:pt x="2" y="11"/>
                      <a:pt x="5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3"/>
                      <a:pt x="13" y="0"/>
                      <a:pt x="16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3" y="0"/>
                      <a:pt x="25" y="3"/>
                      <a:pt x="25" y="7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3"/>
                      <a:pt x="44" y="0"/>
                      <a:pt x="47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3" y="0"/>
                      <a:pt x="56" y="3"/>
                      <a:pt x="56" y="7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4" y="11"/>
                      <a:pt x="67" y="13"/>
                      <a:pt x="67" y="16"/>
                    </a:cubicBezTo>
                    <a:lnTo>
                      <a:pt x="67" y="67"/>
                    </a:lnTo>
                    <a:close/>
                    <a:moveTo>
                      <a:pt x="61" y="67"/>
                    </a:moveTo>
                    <a:cubicBezTo>
                      <a:pt x="61" y="26"/>
                      <a:pt x="61" y="26"/>
                      <a:pt x="61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67"/>
                      <a:pt x="5" y="67"/>
                      <a:pt x="5" y="67"/>
                    </a:cubicBezTo>
                    <a:lnTo>
                      <a:pt x="61" y="67"/>
                    </a:lnTo>
                    <a:close/>
                    <a:moveTo>
                      <a:pt x="20" y="7"/>
                    </a:moveTo>
                    <a:cubicBezTo>
                      <a:pt x="20" y="6"/>
                      <a:pt x="20" y="5"/>
                      <a:pt x="19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6"/>
                      <a:pt x="15" y="7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9"/>
                      <a:pt x="16" y="20"/>
                      <a:pt x="16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0" y="20"/>
                      <a:pt x="20" y="19"/>
                      <a:pt x="20" y="18"/>
                    </a:cubicBezTo>
                    <a:lnTo>
                      <a:pt x="20" y="7"/>
                    </a:lnTo>
                    <a:close/>
                    <a:moveTo>
                      <a:pt x="51" y="7"/>
                    </a:moveTo>
                    <a:cubicBezTo>
                      <a:pt x="51" y="6"/>
                      <a:pt x="51" y="5"/>
                      <a:pt x="50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9"/>
                      <a:pt x="47" y="20"/>
                      <a:pt x="47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1" y="20"/>
                      <a:pt x="51" y="19"/>
                      <a:pt x="51" y="18"/>
                    </a:cubicBezTo>
                    <a:lnTo>
                      <a:pt x="51" y="7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6" name="i$ļïḍe"/>
            <p:cNvSpPr/>
            <p:nvPr/>
          </p:nvSpPr>
          <p:spPr bwMode="auto">
            <a:xfrm>
              <a:off x="9074227" y="4851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7" name="îś1ïdê"/>
            <p:cNvSpPr txBox="1"/>
            <p:nvPr/>
          </p:nvSpPr>
          <p:spPr bwMode="auto">
            <a:xfrm>
              <a:off x="9074227" y="4464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96" descr="C:\Users\DELL\Pictures\清华大学\63ea9369ly1ghfu7m0q2zj26dc400qsa.jpg63ea9369ly1ghfu7m0q2zj26dc400qsa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185318" y="142404"/>
            <a:ext cx="4777207" cy="2863850"/>
          </a:xfr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Supporting text here.</a:t>
            </a:r>
            <a:endParaRPr lang="en-US" altLang="zh-CN"/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179820" y="4081272"/>
            <a:ext cx="426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221201" y="297952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df85ab0d-0340-4ba2-8102-3f0b6594a7b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1512" y="1494000"/>
            <a:ext cx="10848976" cy="3775755"/>
            <a:chOff x="671512" y="1494000"/>
            <a:chExt cx="10848976" cy="3775755"/>
          </a:xfrm>
        </p:grpSpPr>
        <p:sp>
          <p:nvSpPr>
            <p:cNvPr id="6" name="íṡ1iḑê"/>
            <p:cNvSpPr/>
            <p:nvPr/>
          </p:nvSpPr>
          <p:spPr>
            <a:xfrm>
              <a:off x="671512" y="1494000"/>
              <a:ext cx="3571003" cy="1750650"/>
            </a:xfrm>
            <a:prstGeom prst="rect">
              <a:avLst/>
            </a:prstGeom>
            <a:blipFill rotWithShape="1">
              <a:blip r:embed="rId2"/>
              <a:stretch>
                <a:fillRect t="-18125" b="-1786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</p:txBody>
        </p:sp>
        <p:sp>
          <p:nvSpPr>
            <p:cNvPr id="7" name="ïŝlîḋe"/>
            <p:cNvSpPr/>
            <p:nvPr/>
          </p:nvSpPr>
          <p:spPr>
            <a:xfrm>
              <a:off x="4310498" y="1494000"/>
              <a:ext cx="3571003" cy="1750650"/>
            </a:xfrm>
            <a:prstGeom prst="rect">
              <a:avLst/>
            </a:prstGeom>
            <a:blipFill rotWithShape="1">
              <a:blip r:embed="rId3"/>
              <a:stretch>
                <a:fillRect t="-18125" b="-1786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</p:txBody>
        </p:sp>
        <p:sp>
          <p:nvSpPr>
            <p:cNvPr id="8" name="í$lïḍê"/>
            <p:cNvSpPr/>
            <p:nvPr/>
          </p:nvSpPr>
          <p:spPr>
            <a:xfrm>
              <a:off x="7949485" y="1494000"/>
              <a:ext cx="3571003" cy="1750650"/>
            </a:xfrm>
            <a:prstGeom prst="rect">
              <a:avLst/>
            </a:prstGeom>
            <a:blipFill rotWithShape="1">
              <a:blip r:embed="rId4"/>
              <a:stretch>
                <a:fillRect t="-12506" b="-12326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</p:txBody>
        </p:sp>
        <p:sp>
          <p:nvSpPr>
            <p:cNvPr id="9" name="ïśļîďê"/>
            <p:cNvSpPr/>
            <p:nvPr/>
          </p:nvSpPr>
          <p:spPr>
            <a:xfrm>
              <a:off x="678037" y="1494001"/>
              <a:ext cx="10842451" cy="5062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b="1" dirty="0"/>
                <a:t>Text here</a:t>
              </a:r>
              <a:endParaRPr b="1" dirty="0"/>
            </a:p>
          </p:txBody>
        </p:sp>
        <p:grpSp>
          <p:nvGrpSpPr>
            <p:cNvPr id="10" name="ïŝļíďe"/>
            <p:cNvGrpSpPr/>
            <p:nvPr/>
          </p:nvGrpSpPr>
          <p:grpSpPr>
            <a:xfrm>
              <a:off x="2007357" y="2794287"/>
              <a:ext cx="899312" cy="900726"/>
              <a:chOff x="2007357" y="2659287"/>
              <a:chExt cx="899312" cy="900726"/>
            </a:xfrm>
          </p:grpSpPr>
          <p:sp>
            <p:nvSpPr>
              <p:cNvPr id="26" name="íSḷîdê"/>
              <p:cNvSpPr/>
              <p:nvPr/>
            </p:nvSpPr>
            <p:spPr bwMode="auto">
              <a:xfrm>
                <a:off x="2007357" y="2659287"/>
                <a:ext cx="899312" cy="900726"/>
              </a:xfrm>
              <a:custGeom>
                <a:avLst/>
                <a:gdLst>
                  <a:gd name="T0" fmla="*/ 1066 w 1272"/>
                  <a:gd name="T1" fmla="*/ 168 h 1274"/>
                  <a:gd name="T2" fmla="*/ 1132 w 1272"/>
                  <a:gd name="T3" fmla="*/ 238 h 1274"/>
                  <a:gd name="T4" fmla="*/ 1186 w 1272"/>
                  <a:gd name="T5" fmla="*/ 316 h 1274"/>
                  <a:gd name="T6" fmla="*/ 1226 w 1272"/>
                  <a:gd name="T7" fmla="*/ 398 h 1274"/>
                  <a:gd name="T8" fmla="*/ 1254 w 1272"/>
                  <a:gd name="T9" fmla="*/ 486 h 1274"/>
                  <a:gd name="T10" fmla="*/ 1270 w 1272"/>
                  <a:gd name="T11" fmla="*/ 576 h 1274"/>
                  <a:gd name="T12" fmla="*/ 1272 w 1272"/>
                  <a:gd name="T13" fmla="*/ 668 h 1274"/>
                  <a:gd name="T14" fmla="*/ 1260 w 1272"/>
                  <a:gd name="T15" fmla="*/ 760 h 1274"/>
                  <a:gd name="T16" fmla="*/ 1236 w 1272"/>
                  <a:gd name="T17" fmla="*/ 850 h 1274"/>
                  <a:gd name="T18" fmla="*/ 1198 w 1272"/>
                  <a:gd name="T19" fmla="*/ 936 h 1274"/>
                  <a:gd name="T20" fmla="*/ 1146 w 1272"/>
                  <a:gd name="T21" fmla="*/ 1016 h 1274"/>
                  <a:gd name="T22" fmla="*/ 1106 w 1272"/>
                  <a:gd name="T23" fmla="*/ 1068 h 1274"/>
                  <a:gd name="T24" fmla="*/ 1036 w 1272"/>
                  <a:gd name="T25" fmla="*/ 1134 h 1274"/>
                  <a:gd name="T26" fmla="*/ 958 w 1272"/>
                  <a:gd name="T27" fmla="*/ 1186 h 1274"/>
                  <a:gd name="T28" fmla="*/ 874 w 1272"/>
                  <a:gd name="T29" fmla="*/ 1228 h 1274"/>
                  <a:gd name="T30" fmla="*/ 786 w 1272"/>
                  <a:gd name="T31" fmla="*/ 1256 h 1274"/>
                  <a:gd name="T32" fmla="*/ 696 w 1272"/>
                  <a:gd name="T33" fmla="*/ 1272 h 1274"/>
                  <a:gd name="T34" fmla="*/ 604 w 1272"/>
                  <a:gd name="T35" fmla="*/ 1274 h 1274"/>
                  <a:gd name="T36" fmla="*/ 514 w 1272"/>
                  <a:gd name="T37" fmla="*/ 1262 h 1274"/>
                  <a:gd name="T38" fmla="*/ 424 w 1272"/>
                  <a:gd name="T39" fmla="*/ 1238 h 1274"/>
                  <a:gd name="T40" fmla="*/ 338 w 1272"/>
                  <a:gd name="T41" fmla="*/ 1200 h 1274"/>
                  <a:gd name="T42" fmla="*/ 256 w 1272"/>
                  <a:gd name="T43" fmla="*/ 1148 h 1274"/>
                  <a:gd name="T44" fmla="*/ 206 w 1272"/>
                  <a:gd name="T45" fmla="*/ 1106 h 1274"/>
                  <a:gd name="T46" fmla="*/ 140 w 1272"/>
                  <a:gd name="T47" fmla="*/ 1036 h 1274"/>
                  <a:gd name="T48" fmla="*/ 86 w 1272"/>
                  <a:gd name="T49" fmla="*/ 958 h 1274"/>
                  <a:gd name="T50" fmla="*/ 46 w 1272"/>
                  <a:gd name="T51" fmla="*/ 876 h 1274"/>
                  <a:gd name="T52" fmla="*/ 18 w 1272"/>
                  <a:gd name="T53" fmla="*/ 788 h 1274"/>
                  <a:gd name="T54" fmla="*/ 2 w 1272"/>
                  <a:gd name="T55" fmla="*/ 698 h 1274"/>
                  <a:gd name="T56" fmla="*/ 0 w 1272"/>
                  <a:gd name="T57" fmla="*/ 606 h 1274"/>
                  <a:gd name="T58" fmla="*/ 10 w 1272"/>
                  <a:gd name="T59" fmla="*/ 514 h 1274"/>
                  <a:gd name="T60" fmla="*/ 36 w 1272"/>
                  <a:gd name="T61" fmla="*/ 426 h 1274"/>
                  <a:gd name="T62" fmla="*/ 74 w 1272"/>
                  <a:gd name="T63" fmla="*/ 338 h 1274"/>
                  <a:gd name="T64" fmla="*/ 124 w 1272"/>
                  <a:gd name="T65" fmla="*/ 258 h 1274"/>
                  <a:gd name="T66" fmla="*/ 166 w 1272"/>
                  <a:gd name="T67" fmla="*/ 208 h 1274"/>
                  <a:gd name="T68" fmla="*/ 236 w 1272"/>
                  <a:gd name="T69" fmla="*/ 142 h 1274"/>
                  <a:gd name="T70" fmla="*/ 314 w 1272"/>
                  <a:gd name="T71" fmla="*/ 88 h 1274"/>
                  <a:gd name="T72" fmla="*/ 398 w 1272"/>
                  <a:gd name="T73" fmla="*/ 46 h 1274"/>
                  <a:gd name="T74" fmla="*/ 486 w 1272"/>
                  <a:gd name="T75" fmla="*/ 18 h 1274"/>
                  <a:gd name="T76" fmla="*/ 576 w 1272"/>
                  <a:gd name="T77" fmla="*/ 4 h 1274"/>
                  <a:gd name="T78" fmla="*/ 668 w 1272"/>
                  <a:gd name="T79" fmla="*/ 2 h 1274"/>
                  <a:gd name="T80" fmla="*/ 758 w 1272"/>
                  <a:gd name="T81" fmla="*/ 12 h 1274"/>
                  <a:gd name="T82" fmla="*/ 848 w 1272"/>
                  <a:gd name="T83" fmla="*/ 36 h 1274"/>
                  <a:gd name="T84" fmla="*/ 934 w 1272"/>
                  <a:gd name="T85" fmla="*/ 74 h 1274"/>
                  <a:gd name="T86" fmla="*/ 1016 w 1272"/>
                  <a:gd name="T87" fmla="*/ 12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72" h="1274">
                    <a:moveTo>
                      <a:pt x="1042" y="146"/>
                    </a:moveTo>
                    <a:lnTo>
                      <a:pt x="1042" y="146"/>
                    </a:lnTo>
                    <a:lnTo>
                      <a:pt x="1066" y="168"/>
                    </a:lnTo>
                    <a:lnTo>
                      <a:pt x="1090" y="190"/>
                    </a:lnTo>
                    <a:lnTo>
                      <a:pt x="1112" y="214"/>
                    </a:lnTo>
                    <a:lnTo>
                      <a:pt x="1132" y="238"/>
                    </a:lnTo>
                    <a:lnTo>
                      <a:pt x="1152" y="264"/>
                    </a:lnTo>
                    <a:lnTo>
                      <a:pt x="1170" y="290"/>
                    </a:lnTo>
                    <a:lnTo>
                      <a:pt x="1186" y="316"/>
                    </a:lnTo>
                    <a:lnTo>
                      <a:pt x="1200" y="342"/>
                    </a:lnTo>
                    <a:lnTo>
                      <a:pt x="1214" y="370"/>
                    </a:lnTo>
                    <a:lnTo>
                      <a:pt x="1226" y="398"/>
                    </a:lnTo>
                    <a:lnTo>
                      <a:pt x="1238" y="428"/>
                    </a:lnTo>
                    <a:lnTo>
                      <a:pt x="1246" y="456"/>
                    </a:lnTo>
                    <a:lnTo>
                      <a:pt x="1254" y="486"/>
                    </a:lnTo>
                    <a:lnTo>
                      <a:pt x="1260" y="516"/>
                    </a:lnTo>
                    <a:lnTo>
                      <a:pt x="1266" y="546"/>
                    </a:lnTo>
                    <a:lnTo>
                      <a:pt x="1270" y="576"/>
                    </a:lnTo>
                    <a:lnTo>
                      <a:pt x="1272" y="608"/>
                    </a:lnTo>
                    <a:lnTo>
                      <a:pt x="1272" y="638"/>
                    </a:lnTo>
                    <a:lnTo>
                      <a:pt x="1272" y="668"/>
                    </a:lnTo>
                    <a:lnTo>
                      <a:pt x="1270" y="700"/>
                    </a:lnTo>
                    <a:lnTo>
                      <a:pt x="1266" y="730"/>
                    </a:lnTo>
                    <a:lnTo>
                      <a:pt x="1260" y="760"/>
                    </a:lnTo>
                    <a:lnTo>
                      <a:pt x="1254" y="790"/>
                    </a:lnTo>
                    <a:lnTo>
                      <a:pt x="1246" y="820"/>
                    </a:lnTo>
                    <a:lnTo>
                      <a:pt x="1236" y="850"/>
                    </a:lnTo>
                    <a:lnTo>
                      <a:pt x="1226" y="878"/>
                    </a:lnTo>
                    <a:lnTo>
                      <a:pt x="1212" y="908"/>
                    </a:lnTo>
                    <a:lnTo>
                      <a:pt x="1198" y="936"/>
                    </a:lnTo>
                    <a:lnTo>
                      <a:pt x="1182" y="964"/>
                    </a:lnTo>
                    <a:lnTo>
                      <a:pt x="1166" y="990"/>
                    </a:lnTo>
                    <a:lnTo>
                      <a:pt x="1146" y="1016"/>
                    </a:lnTo>
                    <a:lnTo>
                      <a:pt x="1126" y="1042"/>
                    </a:lnTo>
                    <a:lnTo>
                      <a:pt x="1126" y="1042"/>
                    </a:lnTo>
                    <a:lnTo>
                      <a:pt x="1106" y="1068"/>
                    </a:lnTo>
                    <a:lnTo>
                      <a:pt x="1082" y="1090"/>
                    </a:lnTo>
                    <a:lnTo>
                      <a:pt x="1060" y="1112"/>
                    </a:lnTo>
                    <a:lnTo>
                      <a:pt x="1036" y="1134"/>
                    </a:lnTo>
                    <a:lnTo>
                      <a:pt x="1010" y="1152"/>
                    </a:lnTo>
                    <a:lnTo>
                      <a:pt x="984" y="1170"/>
                    </a:lnTo>
                    <a:lnTo>
                      <a:pt x="958" y="1186"/>
                    </a:lnTo>
                    <a:lnTo>
                      <a:pt x="930" y="1202"/>
                    </a:lnTo>
                    <a:lnTo>
                      <a:pt x="902" y="1216"/>
                    </a:lnTo>
                    <a:lnTo>
                      <a:pt x="874" y="1228"/>
                    </a:lnTo>
                    <a:lnTo>
                      <a:pt x="846" y="1238"/>
                    </a:lnTo>
                    <a:lnTo>
                      <a:pt x="816" y="1248"/>
                    </a:lnTo>
                    <a:lnTo>
                      <a:pt x="786" y="1256"/>
                    </a:lnTo>
                    <a:lnTo>
                      <a:pt x="756" y="1262"/>
                    </a:lnTo>
                    <a:lnTo>
                      <a:pt x="726" y="1268"/>
                    </a:lnTo>
                    <a:lnTo>
                      <a:pt x="696" y="1272"/>
                    </a:lnTo>
                    <a:lnTo>
                      <a:pt x="666" y="1274"/>
                    </a:lnTo>
                    <a:lnTo>
                      <a:pt x="636" y="1274"/>
                    </a:lnTo>
                    <a:lnTo>
                      <a:pt x="604" y="1274"/>
                    </a:lnTo>
                    <a:lnTo>
                      <a:pt x="574" y="1270"/>
                    </a:lnTo>
                    <a:lnTo>
                      <a:pt x="544" y="1268"/>
                    </a:lnTo>
                    <a:lnTo>
                      <a:pt x="514" y="1262"/>
                    </a:lnTo>
                    <a:lnTo>
                      <a:pt x="484" y="1256"/>
                    </a:lnTo>
                    <a:lnTo>
                      <a:pt x="454" y="1248"/>
                    </a:lnTo>
                    <a:lnTo>
                      <a:pt x="424" y="1238"/>
                    </a:lnTo>
                    <a:lnTo>
                      <a:pt x="394" y="1226"/>
                    </a:lnTo>
                    <a:lnTo>
                      <a:pt x="366" y="1214"/>
                    </a:lnTo>
                    <a:lnTo>
                      <a:pt x="338" y="1200"/>
                    </a:lnTo>
                    <a:lnTo>
                      <a:pt x="310" y="1184"/>
                    </a:lnTo>
                    <a:lnTo>
                      <a:pt x="282" y="1166"/>
                    </a:lnTo>
                    <a:lnTo>
                      <a:pt x="256" y="1148"/>
                    </a:lnTo>
                    <a:lnTo>
                      <a:pt x="230" y="1128"/>
                    </a:lnTo>
                    <a:lnTo>
                      <a:pt x="230" y="1128"/>
                    </a:lnTo>
                    <a:lnTo>
                      <a:pt x="206" y="1106"/>
                    </a:lnTo>
                    <a:lnTo>
                      <a:pt x="182" y="1084"/>
                    </a:lnTo>
                    <a:lnTo>
                      <a:pt x="160" y="1060"/>
                    </a:lnTo>
                    <a:lnTo>
                      <a:pt x="140" y="1036"/>
                    </a:lnTo>
                    <a:lnTo>
                      <a:pt x="120" y="1012"/>
                    </a:lnTo>
                    <a:lnTo>
                      <a:pt x="102" y="986"/>
                    </a:lnTo>
                    <a:lnTo>
                      <a:pt x="86" y="958"/>
                    </a:lnTo>
                    <a:lnTo>
                      <a:pt x="72" y="932"/>
                    </a:lnTo>
                    <a:lnTo>
                      <a:pt x="58" y="904"/>
                    </a:lnTo>
                    <a:lnTo>
                      <a:pt x="46" y="876"/>
                    </a:lnTo>
                    <a:lnTo>
                      <a:pt x="34" y="846"/>
                    </a:lnTo>
                    <a:lnTo>
                      <a:pt x="26" y="818"/>
                    </a:lnTo>
                    <a:lnTo>
                      <a:pt x="18" y="788"/>
                    </a:lnTo>
                    <a:lnTo>
                      <a:pt x="10" y="758"/>
                    </a:lnTo>
                    <a:lnTo>
                      <a:pt x="6" y="728"/>
                    </a:lnTo>
                    <a:lnTo>
                      <a:pt x="2" y="698"/>
                    </a:lnTo>
                    <a:lnTo>
                      <a:pt x="0" y="668"/>
                    </a:lnTo>
                    <a:lnTo>
                      <a:pt x="0" y="636"/>
                    </a:lnTo>
                    <a:lnTo>
                      <a:pt x="0" y="606"/>
                    </a:lnTo>
                    <a:lnTo>
                      <a:pt x="2" y="576"/>
                    </a:lnTo>
                    <a:lnTo>
                      <a:pt x="6" y="544"/>
                    </a:lnTo>
                    <a:lnTo>
                      <a:pt x="10" y="514"/>
                    </a:lnTo>
                    <a:lnTo>
                      <a:pt x="18" y="484"/>
                    </a:lnTo>
                    <a:lnTo>
                      <a:pt x="26" y="454"/>
                    </a:lnTo>
                    <a:lnTo>
                      <a:pt x="36" y="426"/>
                    </a:lnTo>
                    <a:lnTo>
                      <a:pt x="46" y="396"/>
                    </a:lnTo>
                    <a:lnTo>
                      <a:pt x="60" y="368"/>
                    </a:lnTo>
                    <a:lnTo>
                      <a:pt x="74" y="338"/>
                    </a:lnTo>
                    <a:lnTo>
                      <a:pt x="88" y="312"/>
                    </a:lnTo>
                    <a:lnTo>
                      <a:pt x="106" y="284"/>
                    </a:lnTo>
                    <a:lnTo>
                      <a:pt x="124" y="258"/>
                    </a:lnTo>
                    <a:lnTo>
                      <a:pt x="146" y="232"/>
                    </a:lnTo>
                    <a:lnTo>
                      <a:pt x="146" y="232"/>
                    </a:lnTo>
                    <a:lnTo>
                      <a:pt x="166" y="208"/>
                    </a:lnTo>
                    <a:lnTo>
                      <a:pt x="190" y="184"/>
                    </a:lnTo>
                    <a:lnTo>
                      <a:pt x="212" y="162"/>
                    </a:lnTo>
                    <a:lnTo>
                      <a:pt x="236" y="142"/>
                    </a:lnTo>
                    <a:lnTo>
                      <a:pt x="262" y="122"/>
                    </a:lnTo>
                    <a:lnTo>
                      <a:pt x="288" y="104"/>
                    </a:lnTo>
                    <a:lnTo>
                      <a:pt x="314" y="88"/>
                    </a:lnTo>
                    <a:lnTo>
                      <a:pt x="342" y="72"/>
                    </a:lnTo>
                    <a:lnTo>
                      <a:pt x="370" y="58"/>
                    </a:lnTo>
                    <a:lnTo>
                      <a:pt x="398" y="46"/>
                    </a:lnTo>
                    <a:lnTo>
                      <a:pt x="426" y="36"/>
                    </a:lnTo>
                    <a:lnTo>
                      <a:pt x="456" y="26"/>
                    </a:lnTo>
                    <a:lnTo>
                      <a:pt x="486" y="18"/>
                    </a:lnTo>
                    <a:lnTo>
                      <a:pt x="516" y="12"/>
                    </a:lnTo>
                    <a:lnTo>
                      <a:pt x="546" y="8"/>
                    </a:lnTo>
                    <a:lnTo>
                      <a:pt x="576" y="4"/>
                    </a:lnTo>
                    <a:lnTo>
                      <a:pt x="606" y="2"/>
                    </a:lnTo>
                    <a:lnTo>
                      <a:pt x="636" y="0"/>
                    </a:lnTo>
                    <a:lnTo>
                      <a:pt x="668" y="2"/>
                    </a:lnTo>
                    <a:lnTo>
                      <a:pt x="698" y="4"/>
                    </a:lnTo>
                    <a:lnTo>
                      <a:pt x="728" y="8"/>
                    </a:lnTo>
                    <a:lnTo>
                      <a:pt x="758" y="12"/>
                    </a:lnTo>
                    <a:lnTo>
                      <a:pt x="788" y="18"/>
                    </a:lnTo>
                    <a:lnTo>
                      <a:pt x="818" y="28"/>
                    </a:lnTo>
                    <a:lnTo>
                      <a:pt x="848" y="36"/>
                    </a:lnTo>
                    <a:lnTo>
                      <a:pt x="878" y="48"/>
                    </a:lnTo>
                    <a:lnTo>
                      <a:pt x="906" y="60"/>
                    </a:lnTo>
                    <a:lnTo>
                      <a:pt x="934" y="74"/>
                    </a:lnTo>
                    <a:lnTo>
                      <a:pt x="962" y="90"/>
                    </a:lnTo>
                    <a:lnTo>
                      <a:pt x="990" y="108"/>
                    </a:lnTo>
                    <a:lnTo>
                      <a:pt x="1016" y="126"/>
                    </a:lnTo>
                    <a:lnTo>
                      <a:pt x="1042" y="146"/>
                    </a:lnTo>
                    <a:lnTo>
                      <a:pt x="1042" y="146"/>
                    </a:lnTo>
                    <a:close/>
                  </a:path>
                </a:pathLst>
              </a:cu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27" name="î$liďê"/>
              <p:cNvSpPr/>
              <p:nvPr/>
            </p:nvSpPr>
            <p:spPr>
              <a:xfrm>
                <a:off x="2248410" y="2895600"/>
                <a:ext cx="417208" cy="428100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600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1" name="î$ḷïďé"/>
            <p:cNvGrpSpPr/>
            <p:nvPr/>
          </p:nvGrpSpPr>
          <p:grpSpPr>
            <a:xfrm>
              <a:off x="5646343" y="2794287"/>
              <a:ext cx="899312" cy="900726"/>
              <a:chOff x="5646343" y="2659287"/>
              <a:chExt cx="899312" cy="900726"/>
            </a:xfrm>
          </p:grpSpPr>
          <p:sp>
            <p:nvSpPr>
              <p:cNvPr id="24" name="ïŝļîḑè"/>
              <p:cNvSpPr/>
              <p:nvPr/>
            </p:nvSpPr>
            <p:spPr bwMode="auto">
              <a:xfrm>
                <a:off x="5646343" y="2659287"/>
                <a:ext cx="899312" cy="900726"/>
              </a:xfrm>
              <a:custGeom>
                <a:avLst/>
                <a:gdLst>
                  <a:gd name="T0" fmla="*/ 1066 w 1272"/>
                  <a:gd name="T1" fmla="*/ 168 h 1274"/>
                  <a:gd name="T2" fmla="*/ 1132 w 1272"/>
                  <a:gd name="T3" fmla="*/ 238 h 1274"/>
                  <a:gd name="T4" fmla="*/ 1186 w 1272"/>
                  <a:gd name="T5" fmla="*/ 316 h 1274"/>
                  <a:gd name="T6" fmla="*/ 1226 w 1272"/>
                  <a:gd name="T7" fmla="*/ 398 h 1274"/>
                  <a:gd name="T8" fmla="*/ 1254 w 1272"/>
                  <a:gd name="T9" fmla="*/ 486 h 1274"/>
                  <a:gd name="T10" fmla="*/ 1270 w 1272"/>
                  <a:gd name="T11" fmla="*/ 576 h 1274"/>
                  <a:gd name="T12" fmla="*/ 1272 w 1272"/>
                  <a:gd name="T13" fmla="*/ 668 h 1274"/>
                  <a:gd name="T14" fmla="*/ 1260 w 1272"/>
                  <a:gd name="T15" fmla="*/ 760 h 1274"/>
                  <a:gd name="T16" fmla="*/ 1236 w 1272"/>
                  <a:gd name="T17" fmla="*/ 850 h 1274"/>
                  <a:gd name="T18" fmla="*/ 1198 w 1272"/>
                  <a:gd name="T19" fmla="*/ 936 h 1274"/>
                  <a:gd name="T20" fmla="*/ 1146 w 1272"/>
                  <a:gd name="T21" fmla="*/ 1016 h 1274"/>
                  <a:gd name="T22" fmla="*/ 1106 w 1272"/>
                  <a:gd name="T23" fmla="*/ 1068 h 1274"/>
                  <a:gd name="T24" fmla="*/ 1036 w 1272"/>
                  <a:gd name="T25" fmla="*/ 1134 h 1274"/>
                  <a:gd name="T26" fmla="*/ 958 w 1272"/>
                  <a:gd name="T27" fmla="*/ 1186 h 1274"/>
                  <a:gd name="T28" fmla="*/ 874 w 1272"/>
                  <a:gd name="T29" fmla="*/ 1228 h 1274"/>
                  <a:gd name="T30" fmla="*/ 786 w 1272"/>
                  <a:gd name="T31" fmla="*/ 1256 h 1274"/>
                  <a:gd name="T32" fmla="*/ 696 w 1272"/>
                  <a:gd name="T33" fmla="*/ 1272 h 1274"/>
                  <a:gd name="T34" fmla="*/ 604 w 1272"/>
                  <a:gd name="T35" fmla="*/ 1274 h 1274"/>
                  <a:gd name="T36" fmla="*/ 514 w 1272"/>
                  <a:gd name="T37" fmla="*/ 1262 h 1274"/>
                  <a:gd name="T38" fmla="*/ 424 w 1272"/>
                  <a:gd name="T39" fmla="*/ 1238 h 1274"/>
                  <a:gd name="T40" fmla="*/ 338 w 1272"/>
                  <a:gd name="T41" fmla="*/ 1200 h 1274"/>
                  <a:gd name="T42" fmla="*/ 256 w 1272"/>
                  <a:gd name="T43" fmla="*/ 1148 h 1274"/>
                  <a:gd name="T44" fmla="*/ 206 w 1272"/>
                  <a:gd name="T45" fmla="*/ 1106 h 1274"/>
                  <a:gd name="T46" fmla="*/ 140 w 1272"/>
                  <a:gd name="T47" fmla="*/ 1036 h 1274"/>
                  <a:gd name="T48" fmla="*/ 86 w 1272"/>
                  <a:gd name="T49" fmla="*/ 958 h 1274"/>
                  <a:gd name="T50" fmla="*/ 46 w 1272"/>
                  <a:gd name="T51" fmla="*/ 876 h 1274"/>
                  <a:gd name="T52" fmla="*/ 18 w 1272"/>
                  <a:gd name="T53" fmla="*/ 788 h 1274"/>
                  <a:gd name="T54" fmla="*/ 2 w 1272"/>
                  <a:gd name="T55" fmla="*/ 698 h 1274"/>
                  <a:gd name="T56" fmla="*/ 0 w 1272"/>
                  <a:gd name="T57" fmla="*/ 606 h 1274"/>
                  <a:gd name="T58" fmla="*/ 10 w 1272"/>
                  <a:gd name="T59" fmla="*/ 514 h 1274"/>
                  <a:gd name="T60" fmla="*/ 36 w 1272"/>
                  <a:gd name="T61" fmla="*/ 426 h 1274"/>
                  <a:gd name="T62" fmla="*/ 74 w 1272"/>
                  <a:gd name="T63" fmla="*/ 338 h 1274"/>
                  <a:gd name="T64" fmla="*/ 124 w 1272"/>
                  <a:gd name="T65" fmla="*/ 258 h 1274"/>
                  <a:gd name="T66" fmla="*/ 166 w 1272"/>
                  <a:gd name="T67" fmla="*/ 208 h 1274"/>
                  <a:gd name="T68" fmla="*/ 236 w 1272"/>
                  <a:gd name="T69" fmla="*/ 142 h 1274"/>
                  <a:gd name="T70" fmla="*/ 314 w 1272"/>
                  <a:gd name="T71" fmla="*/ 88 h 1274"/>
                  <a:gd name="T72" fmla="*/ 398 w 1272"/>
                  <a:gd name="T73" fmla="*/ 46 h 1274"/>
                  <a:gd name="T74" fmla="*/ 486 w 1272"/>
                  <a:gd name="T75" fmla="*/ 18 h 1274"/>
                  <a:gd name="T76" fmla="*/ 576 w 1272"/>
                  <a:gd name="T77" fmla="*/ 4 h 1274"/>
                  <a:gd name="T78" fmla="*/ 668 w 1272"/>
                  <a:gd name="T79" fmla="*/ 2 h 1274"/>
                  <a:gd name="T80" fmla="*/ 758 w 1272"/>
                  <a:gd name="T81" fmla="*/ 12 h 1274"/>
                  <a:gd name="T82" fmla="*/ 848 w 1272"/>
                  <a:gd name="T83" fmla="*/ 36 h 1274"/>
                  <a:gd name="T84" fmla="*/ 934 w 1272"/>
                  <a:gd name="T85" fmla="*/ 74 h 1274"/>
                  <a:gd name="T86" fmla="*/ 1016 w 1272"/>
                  <a:gd name="T87" fmla="*/ 12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72" h="1274">
                    <a:moveTo>
                      <a:pt x="1042" y="146"/>
                    </a:moveTo>
                    <a:lnTo>
                      <a:pt x="1042" y="146"/>
                    </a:lnTo>
                    <a:lnTo>
                      <a:pt x="1066" y="168"/>
                    </a:lnTo>
                    <a:lnTo>
                      <a:pt x="1090" y="190"/>
                    </a:lnTo>
                    <a:lnTo>
                      <a:pt x="1112" y="214"/>
                    </a:lnTo>
                    <a:lnTo>
                      <a:pt x="1132" y="238"/>
                    </a:lnTo>
                    <a:lnTo>
                      <a:pt x="1152" y="264"/>
                    </a:lnTo>
                    <a:lnTo>
                      <a:pt x="1170" y="290"/>
                    </a:lnTo>
                    <a:lnTo>
                      <a:pt x="1186" y="316"/>
                    </a:lnTo>
                    <a:lnTo>
                      <a:pt x="1200" y="342"/>
                    </a:lnTo>
                    <a:lnTo>
                      <a:pt x="1214" y="370"/>
                    </a:lnTo>
                    <a:lnTo>
                      <a:pt x="1226" y="398"/>
                    </a:lnTo>
                    <a:lnTo>
                      <a:pt x="1238" y="428"/>
                    </a:lnTo>
                    <a:lnTo>
                      <a:pt x="1246" y="456"/>
                    </a:lnTo>
                    <a:lnTo>
                      <a:pt x="1254" y="486"/>
                    </a:lnTo>
                    <a:lnTo>
                      <a:pt x="1260" y="516"/>
                    </a:lnTo>
                    <a:lnTo>
                      <a:pt x="1266" y="546"/>
                    </a:lnTo>
                    <a:lnTo>
                      <a:pt x="1270" y="576"/>
                    </a:lnTo>
                    <a:lnTo>
                      <a:pt x="1272" y="608"/>
                    </a:lnTo>
                    <a:lnTo>
                      <a:pt x="1272" y="638"/>
                    </a:lnTo>
                    <a:lnTo>
                      <a:pt x="1272" y="668"/>
                    </a:lnTo>
                    <a:lnTo>
                      <a:pt x="1270" y="700"/>
                    </a:lnTo>
                    <a:lnTo>
                      <a:pt x="1266" y="730"/>
                    </a:lnTo>
                    <a:lnTo>
                      <a:pt x="1260" y="760"/>
                    </a:lnTo>
                    <a:lnTo>
                      <a:pt x="1254" y="790"/>
                    </a:lnTo>
                    <a:lnTo>
                      <a:pt x="1246" y="820"/>
                    </a:lnTo>
                    <a:lnTo>
                      <a:pt x="1236" y="850"/>
                    </a:lnTo>
                    <a:lnTo>
                      <a:pt x="1226" y="878"/>
                    </a:lnTo>
                    <a:lnTo>
                      <a:pt x="1212" y="908"/>
                    </a:lnTo>
                    <a:lnTo>
                      <a:pt x="1198" y="936"/>
                    </a:lnTo>
                    <a:lnTo>
                      <a:pt x="1182" y="964"/>
                    </a:lnTo>
                    <a:lnTo>
                      <a:pt x="1166" y="990"/>
                    </a:lnTo>
                    <a:lnTo>
                      <a:pt x="1146" y="1016"/>
                    </a:lnTo>
                    <a:lnTo>
                      <a:pt x="1126" y="1042"/>
                    </a:lnTo>
                    <a:lnTo>
                      <a:pt x="1126" y="1042"/>
                    </a:lnTo>
                    <a:lnTo>
                      <a:pt x="1106" y="1068"/>
                    </a:lnTo>
                    <a:lnTo>
                      <a:pt x="1082" y="1090"/>
                    </a:lnTo>
                    <a:lnTo>
                      <a:pt x="1060" y="1112"/>
                    </a:lnTo>
                    <a:lnTo>
                      <a:pt x="1036" y="1134"/>
                    </a:lnTo>
                    <a:lnTo>
                      <a:pt x="1010" y="1152"/>
                    </a:lnTo>
                    <a:lnTo>
                      <a:pt x="984" y="1170"/>
                    </a:lnTo>
                    <a:lnTo>
                      <a:pt x="958" y="1186"/>
                    </a:lnTo>
                    <a:lnTo>
                      <a:pt x="930" y="1202"/>
                    </a:lnTo>
                    <a:lnTo>
                      <a:pt x="902" y="1216"/>
                    </a:lnTo>
                    <a:lnTo>
                      <a:pt x="874" y="1228"/>
                    </a:lnTo>
                    <a:lnTo>
                      <a:pt x="846" y="1238"/>
                    </a:lnTo>
                    <a:lnTo>
                      <a:pt x="816" y="1248"/>
                    </a:lnTo>
                    <a:lnTo>
                      <a:pt x="786" y="1256"/>
                    </a:lnTo>
                    <a:lnTo>
                      <a:pt x="756" y="1262"/>
                    </a:lnTo>
                    <a:lnTo>
                      <a:pt x="726" y="1268"/>
                    </a:lnTo>
                    <a:lnTo>
                      <a:pt x="696" y="1272"/>
                    </a:lnTo>
                    <a:lnTo>
                      <a:pt x="666" y="1274"/>
                    </a:lnTo>
                    <a:lnTo>
                      <a:pt x="636" y="1274"/>
                    </a:lnTo>
                    <a:lnTo>
                      <a:pt x="604" y="1274"/>
                    </a:lnTo>
                    <a:lnTo>
                      <a:pt x="574" y="1270"/>
                    </a:lnTo>
                    <a:lnTo>
                      <a:pt x="544" y="1268"/>
                    </a:lnTo>
                    <a:lnTo>
                      <a:pt x="514" y="1262"/>
                    </a:lnTo>
                    <a:lnTo>
                      <a:pt x="484" y="1256"/>
                    </a:lnTo>
                    <a:lnTo>
                      <a:pt x="454" y="1248"/>
                    </a:lnTo>
                    <a:lnTo>
                      <a:pt x="424" y="1238"/>
                    </a:lnTo>
                    <a:lnTo>
                      <a:pt x="394" y="1226"/>
                    </a:lnTo>
                    <a:lnTo>
                      <a:pt x="366" y="1214"/>
                    </a:lnTo>
                    <a:lnTo>
                      <a:pt x="338" y="1200"/>
                    </a:lnTo>
                    <a:lnTo>
                      <a:pt x="310" y="1184"/>
                    </a:lnTo>
                    <a:lnTo>
                      <a:pt x="282" y="1166"/>
                    </a:lnTo>
                    <a:lnTo>
                      <a:pt x="256" y="1148"/>
                    </a:lnTo>
                    <a:lnTo>
                      <a:pt x="230" y="1128"/>
                    </a:lnTo>
                    <a:lnTo>
                      <a:pt x="230" y="1128"/>
                    </a:lnTo>
                    <a:lnTo>
                      <a:pt x="206" y="1106"/>
                    </a:lnTo>
                    <a:lnTo>
                      <a:pt x="182" y="1084"/>
                    </a:lnTo>
                    <a:lnTo>
                      <a:pt x="160" y="1060"/>
                    </a:lnTo>
                    <a:lnTo>
                      <a:pt x="140" y="1036"/>
                    </a:lnTo>
                    <a:lnTo>
                      <a:pt x="120" y="1012"/>
                    </a:lnTo>
                    <a:lnTo>
                      <a:pt x="102" y="986"/>
                    </a:lnTo>
                    <a:lnTo>
                      <a:pt x="86" y="958"/>
                    </a:lnTo>
                    <a:lnTo>
                      <a:pt x="72" y="932"/>
                    </a:lnTo>
                    <a:lnTo>
                      <a:pt x="58" y="904"/>
                    </a:lnTo>
                    <a:lnTo>
                      <a:pt x="46" y="876"/>
                    </a:lnTo>
                    <a:lnTo>
                      <a:pt x="34" y="846"/>
                    </a:lnTo>
                    <a:lnTo>
                      <a:pt x="26" y="818"/>
                    </a:lnTo>
                    <a:lnTo>
                      <a:pt x="18" y="788"/>
                    </a:lnTo>
                    <a:lnTo>
                      <a:pt x="10" y="758"/>
                    </a:lnTo>
                    <a:lnTo>
                      <a:pt x="6" y="728"/>
                    </a:lnTo>
                    <a:lnTo>
                      <a:pt x="2" y="698"/>
                    </a:lnTo>
                    <a:lnTo>
                      <a:pt x="0" y="668"/>
                    </a:lnTo>
                    <a:lnTo>
                      <a:pt x="0" y="636"/>
                    </a:lnTo>
                    <a:lnTo>
                      <a:pt x="0" y="606"/>
                    </a:lnTo>
                    <a:lnTo>
                      <a:pt x="2" y="576"/>
                    </a:lnTo>
                    <a:lnTo>
                      <a:pt x="6" y="544"/>
                    </a:lnTo>
                    <a:lnTo>
                      <a:pt x="10" y="514"/>
                    </a:lnTo>
                    <a:lnTo>
                      <a:pt x="18" y="484"/>
                    </a:lnTo>
                    <a:lnTo>
                      <a:pt x="26" y="454"/>
                    </a:lnTo>
                    <a:lnTo>
                      <a:pt x="36" y="426"/>
                    </a:lnTo>
                    <a:lnTo>
                      <a:pt x="46" y="396"/>
                    </a:lnTo>
                    <a:lnTo>
                      <a:pt x="60" y="368"/>
                    </a:lnTo>
                    <a:lnTo>
                      <a:pt x="74" y="338"/>
                    </a:lnTo>
                    <a:lnTo>
                      <a:pt x="88" y="312"/>
                    </a:lnTo>
                    <a:lnTo>
                      <a:pt x="106" y="284"/>
                    </a:lnTo>
                    <a:lnTo>
                      <a:pt x="124" y="258"/>
                    </a:lnTo>
                    <a:lnTo>
                      <a:pt x="146" y="232"/>
                    </a:lnTo>
                    <a:lnTo>
                      <a:pt x="146" y="232"/>
                    </a:lnTo>
                    <a:lnTo>
                      <a:pt x="166" y="208"/>
                    </a:lnTo>
                    <a:lnTo>
                      <a:pt x="190" y="184"/>
                    </a:lnTo>
                    <a:lnTo>
                      <a:pt x="212" y="162"/>
                    </a:lnTo>
                    <a:lnTo>
                      <a:pt x="236" y="142"/>
                    </a:lnTo>
                    <a:lnTo>
                      <a:pt x="262" y="122"/>
                    </a:lnTo>
                    <a:lnTo>
                      <a:pt x="288" y="104"/>
                    </a:lnTo>
                    <a:lnTo>
                      <a:pt x="314" y="88"/>
                    </a:lnTo>
                    <a:lnTo>
                      <a:pt x="342" y="72"/>
                    </a:lnTo>
                    <a:lnTo>
                      <a:pt x="370" y="58"/>
                    </a:lnTo>
                    <a:lnTo>
                      <a:pt x="398" y="46"/>
                    </a:lnTo>
                    <a:lnTo>
                      <a:pt x="426" y="36"/>
                    </a:lnTo>
                    <a:lnTo>
                      <a:pt x="456" y="26"/>
                    </a:lnTo>
                    <a:lnTo>
                      <a:pt x="486" y="18"/>
                    </a:lnTo>
                    <a:lnTo>
                      <a:pt x="516" y="12"/>
                    </a:lnTo>
                    <a:lnTo>
                      <a:pt x="546" y="8"/>
                    </a:lnTo>
                    <a:lnTo>
                      <a:pt x="576" y="4"/>
                    </a:lnTo>
                    <a:lnTo>
                      <a:pt x="606" y="2"/>
                    </a:lnTo>
                    <a:lnTo>
                      <a:pt x="636" y="0"/>
                    </a:lnTo>
                    <a:lnTo>
                      <a:pt x="668" y="2"/>
                    </a:lnTo>
                    <a:lnTo>
                      <a:pt x="698" y="4"/>
                    </a:lnTo>
                    <a:lnTo>
                      <a:pt x="728" y="8"/>
                    </a:lnTo>
                    <a:lnTo>
                      <a:pt x="758" y="12"/>
                    </a:lnTo>
                    <a:lnTo>
                      <a:pt x="788" y="18"/>
                    </a:lnTo>
                    <a:lnTo>
                      <a:pt x="818" y="28"/>
                    </a:lnTo>
                    <a:lnTo>
                      <a:pt x="848" y="36"/>
                    </a:lnTo>
                    <a:lnTo>
                      <a:pt x="878" y="48"/>
                    </a:lnTo>
                    <a:lnTo>
                      <a:pt x="906" y="60"/>
                    </a:lnTo>
                    <a:lnTo>
                      <a:pt x="934" y="74"/>
                    </a:lnTo>
                    <a:lnTo>
                      <a:pt x="962" y="90"/>
                    </a:lnTo>
                    <a:lnTo>
                      <a:pt x="990" y="108"/>
                    </a:lnTo>
                    <a:lnTo>
                      <a:pt x="1016" y="126"/>
                    </a:lnTo>
                    <a:lnTo>
                      <a:pt x="1042" y="146"/>
                    </a:lnTo>
                    <a:lnTo>
                      <a:pt x="1042" y="146"/>
                    </a:lnTo>
                    <a:close/>
                  </a:path>
                </a:pathLst>
              </a:cu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25" name="ïṩlïḋê"/>
              <p:cNvSpPr/>
              <p:nvPr/>
            </p:nvSpPr>
            <p:spPr>
              <a:xfrm>
                <a:off x="5887396" y="2895600"/>
                <a:ext cx="417208" cy="428100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600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2" name="ïṣľïďê"/>
            <p:cNvGrpSpPr/>
            <p:nvPr/>
          </p:nvGrpSpPr>
          <p:grpSpPr>
            <a:xfrm>
              <a:off x="9285330" y="2794287"/>
              <a:ext cx="899312" cy="900726"/>
              <a:chOff x="9429493" y="2659287"/>
              <a:chExt cx="899312" cy="900726"/>
            </a:xfrm>
          </p:grpSpPr>
          <p:sp>
            <p:nvSpPr>
              <p:cNvPr id="22" name="îşḷíďé"/>
              <p:cNvSpPr/>
              <p:nvPr/>
            </p:nvSpPr>
            <p:spPr bwMode="auto">
              <a:xfrm>
                <a:off x="9429493" y="2659287"/>
                <a:ext cx="899312" cy="900726"/>
              </a:xfrm>
              <a:custGeom>
                <a:avLst/>
                <a:gdLst>
                  <a:gd name="T0" fmla="*/ 1066 w 1272"/>
                  <a:gd name="T1" fmla="*/ 168 h 1274"/>
                  <a:gd name="T2" fmla="*/ 1132 w 1272"/>
                  <a:gd name="T3" fmla="*/ 238 h 1274"/>
                  <a:gd name="T4" fmla="*/ 1186 w 1272"/>
                  <a:gd name="T5" fmla="*/ 316 h 1274"/>
                  <a:gd name="T6" fmla="*/ 1226 w 1272"/>
                  <a:gd name="T7" fmla="*/ 398 h 1274"/>
                  <a:gd name="T8" fmla="*/ 1254 w 1272"/>
                  <a:gd name="T9" fmla="*/ 486 h 1274"/>
                  <a:gd name="T10" fmla="*/ 1270 w 1272"/>
                  <a:gd name="T11" fmla="*/ 576 h 1274"/>
                  <a:gd name="T12" fmla="*/ 1272 w 1272"/>
                  <a:gd name="T13" fmla="*/ 668 h 1274"/>
                  <a:gd name="T14" fmla="*/ 1260 w 1272"/>
                  <a:gd name="T15" fmla="*/ 760 h 1274"/>
                  <a:gd name="T16" fmla="*/ 1236 w 1272"/>
                  <a:gd name="T17" fmla="*/ 850 h 1274"/>
                  <a:gd name="T18" fmla="*/ 1198 w 1272"/>
                  <a:gd name="T19" fmla="*/ 936 h 1274"/>
                  <a:gd name="T20" fmla="*/ 1146 w 1272"/>
                  <a:gd name="T21" fmla="*/ 1016 h 1274"/>
                  <a:gd name="T22" fmla="*/ 1106 w 1272"/>
                  <a:gd name="T23" fmla="*/ 1068 h 1274"/>
                  <a:gd name="T24" fmla="*/ 1036 w 1272"/>
                  <a:gd name="T25" fmla="*/ 1134 h 1274"/>
                  <a:gd name="T26" fmla="*/ 958 w 1272"/>
                  <a:gd name="T27" fmla="*/ 1186 h 1274"/>
                  <a:gd name="T28" fmla="*/ 874 w 1272"/>
                  <a:gd name="T29" fmla="*/ 1228 h 1274"/>
                  <a:gd name="T30" fmla="*/ 786 w 1272"/>
                  <a:gd name="T31" fmla="*/ 1256 h 1274"/>
                  <a:gd name="T32" fmla="*/ 696 w 1272"/>
                  <a:gd name="T33" fmla="*/ 1272 h 1274"/>
                  <a:gd name="T34" fmla="*/ 604 w 1272"/>
                  <a:gd name="T35" fmla="*/ 1274 h 1274"/>
                  <a:gd name="T36" fmla="*/ 514 w 1272"/>
                  <a:gd name="T37" fmla="*/ 1262 h 1274"/>
                  <a:gd name="T38" fmla="*/ 424 w 1272"/>
                  <a:gd name="T39" fmla="*/ 1238 h 1274"/>
                  <a:gd name="T40" fmla="*/ 338 w 1272"/>
                  <a:gd name="T41" fmla="*/ 1200 h 1274"/>
                  <a:gd name="T42" fmla="*/ 256 w 1272"/>
                  <a:gd name="T43" fmla="*/ 1148 h 1274"/>
                  <a:gd name="T44" fmla="*/ 206 w 1272"/>
                  <a:gd name="T45" fmla="*/ 1106 h 1274"/>
                  <a:gd name="T46" fmla="*/ 140 w 1272"/>
                  <a:gd name="T47" fmla="*/ 1036 h 1274"/>
                  <a:gd name="T48" fmla="*/ 86 w 1272"/>
                  <a:gd name="T49" fmla="*/ 958 h 1274"/>
                  <a:gd name="T50" fmla="*/ 46 w 1272"/>
                  <a:gd name="T51" fmla="*/ 876 h 1274"/>
                  <a:gd name="T52" fmla="*/ 18 w 1272"/>
                  <a:gd name="T53" fmla="*/ 788 h 1274"/>
                  <a:gd name="T54" fmla="*/ 2 w 1272"/>
                  <a:gd name="T55" fmla="*/ 698 h 1274"/>
                  <a:gd name="T56" fmla="*/ 0 w 1272"/>
                  <a:gd name="T57" fmla="*/ 606 h 1274"/>
                  <a:gd name="T58" fmla="*/ 10 w 1272"/>
                  <a:gd name="T59" fmla="*/ 514 h 1274"/>
                  <a:gd name="T60" fmla="*/ 36 w 1272"/>
                  <a:gd name="T61" fmla="*/ 426 h 1274"/>
                  <a:gd name="T62" fmla="*/ 74 w 1272"/>
                  <a:gd name="T63" fmla="*/ 338 h 1274"/>
                  <a:gd name="T64" fmla="*/ 124 w 1272"/>
                  <a:gd name="T65" fmla="*/ 258 h 1274"/>
                  <a:gd name="T66" fmla="*/ 166 w 1272"/>
                  <a:gd name="T67" fmla="*/ 208 h 1274"/>
                  <a:gd name="T68" fmla="*/ 236 w 1272"/>
                  <a:gd name="T69" fmla="*/ 142 h 1274"/>
                  <a:gd name="T70" fmla="*/ 314 w 1272"/>
                  <a:gd name="T71" fmla="*/ 88 h 1274"/>
                  <a:gd name="T72" fmla="*/ 398 w 1272"/>
                  <a:gd name="T73" fmla="*/ 46 h 1274"/>
                  <a:gd name="T74" fmla="*/ 486 w 1272"/>
                  <a:gd name="T75" fmla="*/ 18 h 1274"/>
                  <a:gd name="T76" fmla="*/ 576 w 1272"/>
                  <a:gd name="T77" fmla="*/ 4 h 1274"/>
                  <a:gd name="T78" fmla="*/ 668 w 1272"/>
                  <a:gd name="T79" fmla="*/ 2 h 1274"/>
                  <a:gd name="T80" fmla="*/ 758 w 1272"/>
                  <a:gd name="T81" fmla="*/ 12 h 1274"/>
                  <a:gd name="T82" fmla="*/ 848 w 1272"/>
                  <a:gd name="T83" fmla="*/ 36 h 1274"/>
                  <a:gd name="T84" fmla="*/ 934 w 1272"/>
                  <a:gd name="T85" fmla="*/ 74 h 1274"/>
                  <a:gd name="T86" fmla="*/ 1016 w 1272"/>
                  <a:gd name="T87" fmla="*/ 12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72" h="1274">
                    <a:moveTo>
                      <a:pt x="1042" y="146"/>
                    </a:moveTo>
                    <a:lnTo>
                      <a:pt x="1042" y="146"/>
                    </a:lnTo>
                    <a:lnTo>
                      <a:pt x="1066" y="168"/>
                    </a:lnTo>
                    <a:lnTo>
                      <a:pt x="1090" y="190"/>
                    </a:lnTo>
                    <a:lnTo>
                      <a:pt x="1112" y="214"/>
                    </a:lnTo>
                    <a:lnTo>
                      <a:pt x="1132" y="238"/>
                    </a:lnTo>
                    <a:lnTo>
                      <a:pt x="1152" y="264"/>
                    </a:lnTo>
                    <a:lnTo>
                      <a:pt x="1170" y="290"/>
                    </a:lnTo>
                    <a:lnTo>
                      <a:pt x="1186" y="316"/>
                    </a:lnTo>
                    <a:lnTo>
                      <a:pt x="1200" y="342"/>
                    </a:lnTo>
                    <a:lnTo>
                      <a:pt x="1214" y="370"/>
                    </a:lnTo>
                    <a:lnTo>
                      <a:pt x="1226" y="398"/>
                    </a:lnTo>
                    <a:lnTo>
                      <a:pt x="1238" y="428"/>
                    </a:lnTo>
                    <a:lnTo>
                      <a:pt x="1246" y="456"/>
                    </a:lnTo>
                    <a:lnTo>
                      <a:pt x="1254" y="486"/>
                    </a:lnTo>
                    <a:lnTo>
                      <a:pt x="1260" y="516"/>
                    </a:lnTo>
                    <a:lnTo>
                      <a:pt x="1266" y="546"/>
                    </a:lnTo>
                    <a:lnTo>
                      <a:pt x="1270" y="576"/>
                    </a:lnTo>
                    <a:lnTo>
                      <a:pt x="1272" y="608"/>
                    </a:lnTo>
                    <a:lnTo>
                      <a:pt x="1272" y="638"/>
                    </a:lnTo>
                    <a:lnTo>
                      <a:pt x="1272" y="668"/>
                    </a:lnTo>
                    <a:lnTo>
                      <a:pt x="1270" y="700"/>
                    </a:lnTo>
                    <a:lnTo>
                      <a:pt x="1266" y="730"/>
                    </a:lnTo>
                    <a:lnTo>
                      <a:pt x="1260" y="760"/>
                    </a:lnTo>
                    <a:lnTo>
                      <a:pt x="1254" y="790"/>
                    </a:lnTo>
                    <a:lnTo>
                      <a:pt x="1246" y="820"/>
                    </a:lnTo>
                    <a:lnTo>
                      <a:pt x="1236" y="850"/>
                    </a:lnTo>
                    <a:lnTo>
                      <a:pt x="1226" y="878"/>
                    </a:lnTo>
                    <a:lnTo>
                      <a:pt x="1212" y="908"/>
                    </a:lnTo>
                    <a:lnTo>
                      <a:pt x="1198" y="936"/>
                    </a:lnTo>
                    <a:lnTo>
                      <a:pt x="1182" y="964"/>
                    </a:lnTo>
                    <a:lnTo>
                      <a:pt x="1166" y="990"/>
                    </a:lnTo>
                    <a:lnTo>
                      <a:pt x="1146" y="1016"/>
                    </a:lnTo>
                    <a:lnTo>
                      <a:pt x="1126" y="1042"/>
                    </a:lnTo>
                    <a:lnTo>
                      <a:pt x="1126" y="1042"/>
                    </a:lnTo>
                    <a:lnTo>
                      <a:pt x="1106" y="1068"/>
                    </a:lnTo>
                    <a:lnTo>
                      <a:pt x="1082" y="1090"/>
                    </a:lnTo>
                    <a:lnTo>
                      <a:pt x="1060" y="1112"/>
                    </a:lnTo>
                    <a:lnTo>
                      <a:pt x="1036" y="1134"/>
                    </a:lnTo>
                    <a:lnTo>
                      <a:pt x="1010" y="1152"/>
                    </a:lnTo>
                    <a:lnTo>
                      <a:pt x="984" y="1170"/>
                    </a:lnTo>
                    <a:lnTo>
                      <a:pt x="958" y="1186"/>
                    </a:lnTo>
                    <a:lnTo>
                      <a:pt x="930" y="1202"/>
                    </a:lnTo>
                    <a:lnTo>
                      <a:pt x="902" y="1216"/>
                    </a:lnTo>
                    <a:lnTo>
                      <a:pt x="874" y="1228"/>
                    </a:lnTo>
                    <a:lnTo>
                      <a:pt x="846" y="1238"/>
                    </a:lnTo>
                    <a:lnTo>
                      <a:pt x="816" y="1248"/>
                    </a:lnTo>
                    <a:lnTo>
                      <a:pt x="786" y="1256"/>
                    </a:lnTo>
                    <a:lnTo>
                      <a:pt x="756" y="1262"/>
                    </a:lnTo>
                    <a:lnTo>
                      <a:pt x="726" y="1268"/>
                    </a:lnTo>
                    <a:lnTo>
                      <a:pt x="696" y="1272"/>
                    </a:lnTo>
                    <a:lnTo>
                      <a:pt x="666" y="1274"/>
                    </a:lnTo>
                    <a:lnTo>
                      <a:pt x="636" y="1274"/>
                    </a:lnTo>
                    <a:lnTo>
                      <a:pt x="604" y="1274"/>
                    </a:lnTo>
                    <a:lnTo>
                      <a:pt x="574" y="1270"/>
                    </a:lnTo>
                    <a:lnTo>
                      <a:pt x="544" y="1268"/>
                    </a:lnTo>
                    <a:lnTo>
                      <a:pt x="514" y="1262"/>
                    </a:lnTo>
                    <a:lnTo>
                      <a:pt x="484" y="1256"/>
                    </a:lnTo>
                    <a:lnTo>
                      <a:pt x="454" y="1248"/>
                    </a:lnTo>
                    <a:lnTo>
                      <a:pt x="424" y="1238"/>
                    </a:lnTo>
                    <a:lnTo>
                      <a:pt x="394" y="1226"/>
                    </a:lnTo>
                    <a:lnTo>
                      <a:pt x="366" y="1214"/>
                    </a:lnTo>
                    <a:lnTo>
                      <a:pt x="338" y="1200"/>
                    </a:lnTo>
                    <a:lnTo>
                      <a:pt x="310" y="1184"/>
                    </a:lnTo>
                    <a:lnTo>
                      <a:pt x="282" y="1166"/>
                    </a:lnTo>
                    <a:lnTo>
                      <a:pt x="256" y="1148"/>
                    </a:lnTo>
                    <a:lnTo>
                      <a:pt x="230" y="1128"/>
                    </a:lnTo>
                    <a:lnTo>
                      <a:pt x="230" y="1128"/>
                    </a:lnTo>
                    <a:lnTo>
                      <a:pt x="206" y="1106"/>
                    </a:lnTo>
                    <a:lnTo>
                      <a:pt x="182" y="1084"/>
                    </a:lnTo>
                    <a:lnTo>
                      <a:pt x="160" y="1060"/>
                    </a:lnTo>
                    <a:lnTo>
                      <a:pt x="140" y="1036"/>
                    </a:lnTo>
                    <a:lnTo>
                      <a:pt x="120" y="1012"/>
                    </a:lnTo>
                    <a:lnTo>
                      <a:pt x="102" y="986"/>
                    </a:lnTo>
                    <a:lnTo>
                      <a:pt x="86" y="958"/>
                    </a:lnTo>
                    <a:lnTo>
                      <a:pt x="72" y="932"/>
                    </a:lnTo>
                    <a:lnTo>
                      <a:pt x="58" y="904"/>
                    </a:lnTo>
                    <a:lnTo>
                      <a:pt x="46" y="876"/>
                    </a:lnTo>
                    <a:lnTo>
                      <a:pt x="34" y="846"/>
                    </a:lnTo>
                    <a:lnTo>
                      <a:pt x="26" y="818"/>
                    </a:lnTo>
                    <a:lnTo>
                      <a:pt x="18" y="788"/>
                    </a:lnTo>
                    <a:lnTo>
                      <a:pt x="10" y="758"/>
                    </a:lnTo>
                    <a:lnTo>
                      <a:pt x="6" y="728"/>
                    </a:lnTo>
                    <a:lnTo>
                      <a:pt x="2" y="698"/>
                    </a:lnTo>
                    <a:lnTo>
                      <a:pt x="0" y="668"/>
                    </a:lnTo>
                    <a:lnTo>
                      <a:pt x="0" y="636"/>
                    </a:lnTo>
                    <a:lnTo>
                      <a:pt x="0" y="606"/>
                    </a:lnTo>
                    <a:lnTo>
                      <a:pt x="2" y="576"/>
                    </a:lnTo>
                    <a:lnTo>
                      <a:pt x="6" y="544"/>
                    </a:lnTo>
                    <a:lnTo>
                      <a:pt x="10" y="514"/>
                    </a:lnTo>
                    <a:lnTo>
                      <a:pt x="18" y="484"/>
                    </a:lnTo>
                    <a:lnTo>
                      <a:pt x="26" y="454"/>
                    </a:lnTo>
                    <a:lnTo>
                      <a:pt x="36" y="426"/>
                    </a:lnTo>
                    <a:lnTo>
                      <a:pt x="46" y="396"/>
                    </a:lnTo>
                    <a:lnTo>
                      <a:pt x="60" y="368"/>
                    </a:lnTo>
                    <a:lnTo>
                      <a:pt x="74" y="338"/>
                    </a:lnTo>
                    <a:lnTo>
                      <a:pt x="88" y="312"/>
                    </a:lnTo>
                    <a:lnTo>
                      <a:pt x="106" y="284"/>
                    </a:lnTo>
                    <a:lnTo>
                      <a:pt x="124" y="258"/>
                    </a:lnTo>
                    <a:lnTo>
                      <a:pt x="146" y="232"/>
                    </a:lnTo>
                    <a:lnTo>
                      <a:pt x="146" y="232"/>
                    </a:lnTo>
                    <a:lnTo>
                      <a:pt x="166" y="208"/>
                    </a:lnTo>
                    <a:lnTo>
                      <a:pt x="190" y="184"/>
                    </a:lnTo>
                    <a:lnTo>
                      <a:pt x="212" y="162"/>
                    </a:lnTo>
                    <a:lnTo>
                      <a:pt x="236" y="142"/>
                    </a:lnTo>
                    <a:lnTo>
                      <a:pt x="262" y="122"/>
                    </a:lnTo>
                    <a:lnTo>
                      <a:pt x="288" y="104"/>
                    </a:lnTo>
                    <a:lnTo>
                      <a:pt x="314" y="88"/>
                    </a:lnTo>
                    <a:lnTo>
                      <a:pt x="342" y="72"/>
                    </a:lnTo>
                    <a:lnTo>
                      <a:pt x="370" y="58"/>
                    </a:lnTo>
                    <a:lnTo>
                      <a:pt x="398" y="46"/>
                    </a:lnTo>
                    <a:lnTo>
                      <a:pt x="426" y="36"/>
                    </a:lnTo>
                    <a:lnTo>
                      <a:pt x="456" y="26"/>
                    </a:lnTo>
                    <a:lnTo>
                      <a:pt x="486" y="18"/>
                    </a:lnTo>
                    <a:lnTo>
                      <a:pt x="516" y="12"/>
                    </a:lnTo>
                    <a:lnTo>
                      <a:pt x="546" y="8"/>
                    </a:lnTo>
                    <a:lnTo>
                      <a:pt x="576" y="4"/>
                    </a:lnTo>
                    <a:lnTo>
                      <a:pt x="606" y="2"/>
                    </a:lnTo>
                    <a:lnTo>
                      <a:pt x="636" y="0"/>
                    </a:lnTo>
                    <a:lnTo>
                      <a:pt x="668" y="2"/>
                    </a:lnTo>
                    <a:lnTo>
                      <a:pt x="698" y="4"/>
                    </a:lnTo>
                    <a:lnTo>
                      <a:pt x="728" y="8"/>
                    </a:lnTo>
                    <a:lnTo>
                      <a:pt x="758" y="12"/>
                    </a:lnTo>
                    <a:lnTo>
                      <a:pt x="788" y="18"/>
                    </a:lnTo>
                    <a:lnTo>
                      <a:pt x="818" y="28"/>
                    </a:lnTo>
                    <a:lnTo>
                      <a:pt x="848" y="36"/>
                    </a:lnTo>
                    <a:lnTo>
                      <a:pt x="878" y="48"/>
                    </a:lnTo>
                    <a:lnTo>
                      <a:pt x="906" y="60"/>
                    </a:lnTo>
                    <a:lnTo>
                      <a:pt x="934" y="74"/>
                    </a:lnTo>
                    <a:lnTo>
                      <a:pt x="962" y="90"/>
                    </a:lnTo>
                    <a:lnTo>
                      <a:pt x="990" y="108"/>
                    </a:lnTo>
                    <a:lnTo>
                      <a:pt x="1016" y="126"/>
                    </a:lnTo>
                    <a:lnTo>
                      <a:pt x="1042" y="146"/>
                    </a:lnTo>
                    <a:lnTo>
                      <a:pt x="1042" y="146"/>
                    </a:lnTo>
                    <a:close/>
                  </a:path>
                </a:pathLst>
              </a:cu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23" name="ïşľíḑé"/>
              <p:cNvSpPr/>
              <p:nvPr/>
            </p:nvSpPr>
            <p:spPr>
              <a:xfrm>
                <a:off x="9670546" y="2895600"/>
                <a:ext cx="417208" cy="428100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600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3" name="îśľîďè"/>
            <p:cNvGrpSpPr/>
            <p:nvPr/>
          </p:nvGrpSpPr>
          <p:grpSpPr>
            <a:xfrm>
              <a:off x="823383" y="3695013"/>
              <a:ext cx="3348620" cy="1574742"/>
              <a:chOff x="1731000" y="1844925"/>
              <a:chExt cx="2466976" cy="1574742"/>
            </a:xfrm>
          </p:grpSpPr>
          <p:sp>
            <p:nvSpPr>
              <p:cNvPr id="20" name="iśļiďê"/>
              <p:cNvSpPr txBox="1"/>
              <p:nvPr/>
            </p:nvSpPr>
            <p:spPr bwMode="auto">
              <a:xfrm>
                <a:off x="1731000" y="1844925"/>
                <a:ext cx="2466976" cy="51692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  <p:sp>
            <p:nvSpPr>
              <p:cNvPr id="21" name="ïslîḋé"/>
              <p:cNvSpPr/>
              <p:nvPr/>
            </p:nvSpPr>
            <p:spPr bwMode="auto">
              <a:xfrm>
                <a:off x="1731000" y="2361851"/>
                <a:ext cx="2466976" cy="1057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en-US" altLang="zh-CN" sz="1100" dirty="0"/>
              </a:p>
            </p:txBody>
          </p:sp>
        </p:grpSp>
        <p:grpSp>
          <p:nvGrpSpPr>
            <p:cNvPr id="14" name="îśḷidê"/>
            <p:cNvGrpSpPr/>
            <p:nvPr/>
          </p:nvGrpSpPr>
          <p:grpSpPr>
            <a:xfrm>
              <a:off x="4421689" y="3695013"/>
              <a:ext cx="3348620" cy="1574742"/>
              <a:chOff x="1731000" y="1844925"/>
              <a:chExt cx="2466976" cy="1574742"/>
            </a:xfrm>
          </p:grpSpPr>
          <p:sp>
            <p:nvSpPr>
              <p:cNvPr id="18" name="íśḷiḑè"/>
              <p:cNvSpPr txBox="1"/>
              <p:nvPr/>
            </p:nvSpPr>
            <p:spPr bwMode="auto">
              <a:xfrm>
                <a:off x="1731000" y="1844925"/>
                <a:ext cx="2466976" cy="51692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  <p:sp>
            <p:nvSpPr>
              <p:cNvPr id="19" name="íŝḷïḓe"/>
              <p:cNvSpPr/>
              <p:nvPr/>
            </p:nvSpPr>
            <p:spPr bwMode="auto">
              <a:xfrm>
                <a:off x="1731000" y="2361851"/>
                <a:ext cx="2466976" cy="1057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en-US" altLang="zh-CN" sz="1100" dirty="0"/>
              </a:p>
            </p:txBody>
          </p:sp>
        </p:grpSp>
        <p:grpSp>
          <p:nvGrpSpPr>
            <p:cNvPr id="15" name="îṡḷíḍê"/>
            <p:cNvGrpSpPr/>
            <p:nvPr/>
          </p:nvGrpSpPr>
          <p:grpSpPr>
            <a:xfrm>
              <a:off x="8019995" y="3695013"/>
              <a:ext cx="3348620" cy="1574742"/>
              <a:chOff x="1731000" y="1844925"/>
              <a:chExt cx="2466976" cy="1574742"/>
            </a:xfrm>
          </p:grpSpPr>
          <p:sp>
            <p:nvSpPr>
              <p:cNvPr id="16" name="íṩľîḍê"/>
              <p:cNvSpPr txBox="1"/>
              <p:nvPr/>
            </p:nvSpPr>
            <p:spPr bwMode="auto">
              <a:xfrm>
                <a:off x="1731000" y="1844925"/>
                <a:ext cx="2466976" cy="51692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  <p:sp>
            <p:nvSpPr>
              <p:cNvPr id="17" name="íṡ1ïḑè"/>
              <p:cNvSpPr/>
              <p:nvPr/>
            </p:nvSpPr>
            <p:spPr bwMode="auto">
              <a:xfrm>
                <a:off x="1731000" y="2361851"/>
                <a:ext cx="2466976" cy="1057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en-US" altLang="zh-CN" sz="1100" dirty="0"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81b866fb-9d07-40b7-a9a9-c9a46eea33a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648088"/>
            <a:ext cx="10851363" cy="3504078"/>
            <a:chOff x="669925" y="1648088"/>
            <a:chExt cx="10851363" cy="3504078"/>
          </a:xfrm>
        </p:grpSpPr>
        <p:sp>
          <p:nvSpPr>
            <p:cNvPr id="6" name="îŝľiḋé"/>
            <p:cNvSpPr/>
            <p:nvPr/>
          </p:nvSpPr>
          <p:spPr>
            <a:xfrm>
              <a:off x="7316061" y="4181448"/>
              <a:ext cx="1157887" cy="563067"/>
            </a:xfrm>
            <a:prstGeom prst="rect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isļíḓe"/>
            <p:cNvSpPr/>
            <p:nvPr/>
          </p:nvSpPr>
          <p:spPr>
            <a:xfrm>
              <a:off x="4068447" y="4181448"/>
              <a:ext cx="1157654" cy="563067"/>
            </a:xfrm>
            <a:prstGeom prst="rect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îṥḻíḑè"/>
            <p:cNvSpPr/>
            <p:nvPr/>
          </p:nvSpPr>
          <p:spPr>
            <a:xfrm>
              <a:off x="7316061" y="2055740"/>
              <a:ext cx="1157887" cy="563068"/>
            </a:xfrm>
            <a:prstGeom prst="rect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îşľiḑè"/>
            <p:cNvSpPr/>
            <p:nvPr/>
          </p:nvSpPr>
          <p:spPr>
            <a:xfrm>
              <a:off x="4068448" y="2058445"/>
              <a:ext cx="1157654" cy="563067"/>
            </a:xfrm>
            <a:prstGeom prst="rect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išļîde"/>
            <p:cNvSpPr/>
            <p:nvPr/>
          </p:nvSpPr>
          <p:spPr>
            <a:xfrm flipH="1" flipV="1">
              <a:off x="5461622" y="2610225"/>
              <a:ext cx="395643" cy="395643"/>
            </a:xfrm>
            <a:prstGeom prst="line">
              <a:avLst/>
            </a:prstGeom>
            <a:ln w="3175">
              <a:solidFill>
                <a:srgbClr val="A6AAA9"/>
              </a:solidFill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iṣļíḓé"/>
            <p:cNvSpPr/>
            <p:nvPr/>
          </p:nvSpPr>
          <p:spPr>
            <a:xfrm flipV="1">
              <a:off x="6654319" y="2609394"/>
              <a:ext cx="395643" cy="395643"/>
            </a:xfrm>
            <a:prstGeom prst="line">
              <a:avLst/>
            </a:prstGeom>
            <a:ln w="3175">
              <a:solidFill>
                <a:srgbClr val="A6AAA9"/>
              </a:solidFill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isľïḓe"/>
            <p:cNvSpPr/>
            <p:nvPr/>
          </p:nvSpPr>
          <p:spPr>
            <a:xfrm>
              <a:off x="6655150" y="3802092"/>
              <a:ext cx="395643" cy="395643"/>
            </a:xfrm>
            <a:prstGeom prst="line">
              <a:avLst/>
            </a:prstGeom>
            <a:ln w="3175">
              <a:solidFill>
                <a:srgbClr val="A6AAA9"/>
              </a:solidFill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šľiḋè"/>
            <p:cNvSpPr/>
            <p:nvPr/>
          </p:nvSpPr>
          <p:spPr>
            <a:xfrm flipH="1">
              <a:off x="5462453" y="3802923"/>
              <a:ext cx="395643" cy="395643"/>
            </a:xfrm>
            <a:prstGeom prst="line">
              <a:avLst/>
            </a:prstGeom>
            <a:ln w="3175">
              <a:solidFill>
                <a:srgbClr val="A6AAA9"/>
              </a:solidFill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4" name="îş1iḓé"/>
            <p:cNvGrpSpPr/>
            <p:nvPr/>
          </p:nvGrpSpPr>
          <p:grpSpPr>
            <a:xfrm>
              <a:off x="5409351" y="2557124"/>
              <a:ext cx="1692882" cy="1692882"/>
              <a:chOff x="701214" y="701214"/>
              <a:chExt cx="3385762" cy="3385762"/>
            </a:xfrm>
            <a:solidFill>
              <a:schemeClr val="accent1"/>
            </a:solidFill>
          </p:grpSpPr>
          <p:sp>
            <p:nvSpPr>
              <p:cNvPr id="53" name="íṥľîḋê"/>
              <p:cNvSpPr/>
              <p:nvPr/>
            </p:nvSpPr>
            <p:spPr>
              <a:xfrm rot="18900000">
                <a:off x="701214" y="701214"/>
                <a:ext cx="3385762" cy="338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1612"/>
                      <a:pt x="1612" y="0"/>
                      <a:pt x="3600" y="0"/>
                    </a:cubicBezTo>
                    <a:lnTo>
                      <a:pt x="18000" y="0"/>
                    </a:lnTo>
                    <a:cubicBezTo>
                      <a:pt x="19988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9988"/>
                      <a:pt x="0" y="18000"/>
                    </a:cubicBezTo>
                    <a:lnTo>
                      <a:pt x="0" y="360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íślïdè"/>
              <p:cNvSpPr/>
              <p:nvPr/>
            </p:nvSpPr>
            <p:spPr>
              <a:xfrm>
                <a:off x="817200" y="1756119"/>
                <a:ext cx="3214951" cy="1267614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anchor="ctr">
                <a:normAutofit/>
              </a:bodyPr>
              <a:lstStyle/>
              <a:p>
                <a:pPr algn="ctr"/>
                <a:r>
                  <a:rPr lang="en-US" sz="3375" b="1">
                    <a:solidFill>
                      <a:schemeClr val="bg1"/>
                    </a:solidFill>
                  </a:rPr>
                  <a:t>SWOT</a:t>
                </a:r>
                <a:endParaRPr lang="en-US" sz="3375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ïSľiďé"/>
            <p:cNvGrpSpPr/>
            <p:nvPr/>
          </p:nvGrpSpPr>
          <p:grpSpPr>
            <a:xfrm>
              <a:off x="4816994" y="1964767"/>
              <a:ext cx="755230" cy="755230"/>
              <a:chOff x="312825" y="312825"/>
              <a:chExt cx="1510458" cy="1510458"/>
            </a:xfrm>
            <a:solidFill>
              <a:schemeClr val="tx2"/>
            </a:solidFill>
          </p:grpSpPr>
          <p:sp>
            <p:nvSpPr>
              <p:cNvPr id="51" name="ïṩ1íḋe"/>
              <p:cNvSpPr/>
              <p:nvPr/>
            </p:nvSpPr>
            <p:spPr>
              <a:xfrm rot="18900000">
                <a:off x="312825" y="312825"/>
                <a:ext cx="1510458" cy="1510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1612"/>
                      <a:pt x="1612" y="0"/>
                      <a:pt x="3600" y="0"/>
                    </a:cubicBezTo>
                    <a:lnTo>
                      <a:pt x="18000" y="0"/>
                    </a:lnTo>
                    <a:cubicBezTo>
                      <a:pt x="19988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9988"/>
                      <a:pt x="0" y="18000"/>
                    </a:cubicBezTo>
                    <a:lnTo>
                      <a:pt x="0" y="360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íṡḷíḋè"/>
              <p:cNvSpPr/>
              <p:nvPr/>
            </p:nvSpPr>
            <p:spPr>
              <a:xfrm>
                <a:off x="449977" y="576095"/>
                <a:ext cx="1236154" cy="9815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anchor="ctr">
                <a:normAutofit/>
              </a:bodyPr>
              <a:lstStyle/>
              <a:p>
                <a:pPr algn="ctr"/>
                <a:r>
                  <a:rPr lang="en-US" sz="2700" b="1" dirty="0">
                    <a:solidFill>
                      <a:schemeClr val="bg1"/>
                    </a:solidFill>
                  </a:rPr>
                  <a:t>S</a:t>
                </a:r>
                <a:endParaRPr lang="en-US" sz="27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iṡļîḋe"/>
            <p:cNvGrpSpPr/>
            <p:nvPr/>
          </p:nvGrpSpPr>
          <p:grpSpPr>
            <a:xfrm>
              <a:off x="6939361" y="1964767"/>
              <a:ext cx="755230" cy="755230"/>
              <a:chOff x="312825" y="312825"/>
              <a:chExt cx="1510458" cy="1510458"/>
            </a:xfrm>
            <a:solidFill>
              <a:schemeClr val="tx2"/>
            </a:solidFill>
          </p:grpSpPr>
          <p:sp>
            <p:nvSpPr>
              <p:cNvPr id="49" name="ïṣlíḑé"/>
              <p:cNvSpPr/>
              <p:nvPr/>
            </p:nvSpPr>
            <p:spPr>
              <a:xfrm rot="18900000">
                <a:off x="312825" y="312825"/>
                <a:ext cx="1510458" cy="1510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1612"/>
                      <a:pt x="1612" y="0"/>
                      <a:pt x="3600" y="0"/>
                    </a:cubicBezTo>
                    <a:lnTo>
                      <a:pt x="18000" y="0"/>
                    </a:lnTo>
                    <a:cubicBezTo>
                      <a:pt x="19988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9988"/>
                      <a:pt x="0" y="18000"/>
                    </a:cubicBezTo>
                    <a:lnTo>
                      <a:pt x="0" y="360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isļiḋé"/>
              <p:cNvSpPr/>
              <p:nvPr/>
            </p:nvSpPr>
            <p:spPr>
              <a:xfrm>
                <a:off x="448150" y="576096"/>
                <a:ext cx="1236153" cy="9815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anchor="ctr">
                <a:normAutofit/>
              </a:bodyPr>
              <a:lstStyle/>
              <a:p>
                <a:pPr algn="ctr"/>
                <a:r>
                  <a:rPr lang="en-US" sz="2520" b="1">
                    <a:solidFill>
                      <a:schemeClr val="bg1"/>
                    </a:solidFill>
                  </a:rPr>
                  <a:t>W</a:t>
                </a:r>
                <a:endParaRPr lang="en-US" sz="252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î$ḷiḓé"/>
            <p:cNvGrpSpPr/>
            <p:nvPr/>
          </p:nvGrpSpPr>
          <p:grpSpPr>
            <a:xfrm>
              <a:off x="6939361" y="4087133"/>
              <a:ext cx="755230" cy="755230"/>
              <a:chOff x="312825" y="312825"/>
              <a:chExt cx="1510458" cy="1510458"/>
            </a:xfrm>
            <a:solidFill>
              <a:schemeClr val="tx2"/>
            </a:solidFill>
          </p:grpSpPr>
          <p:sp>
            <p:nvSpPr>
              <p:cNvPr id="47" name="ïṥľïďè"/>
              <p:cNvSpPr/>
              <p:nvPr/>
            </p:nvSpPr>
            <p:spPr>
              <a:xfrm rot="18900000">
                <a:off x="312825" y="312825"/>
                <a:ext cx="1510458" cy="1510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1612"/>
                      <a:pt x="1612" y="0"/>
                      <a:pt x="3600" y="0"/>
                    </a:cubicBezTo>
                    <a:lnTo>
                      <a:pt x="18000" y="0"/>
                    </a:lnTo>
                    <a:cubicBezTo>
                      <a:pt x="19988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9988"/>
                      <a:pt x="0" y="18000"/>
                    </a:cubicBezTo>
                    <a:lnTo>
                      <a:pt x="0" y="360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ś1iďe"/>
              <p:cNvSpPr/>
              <p:nvPr/>
            </p:nvSpPr>
            <p:spPr>
              <a:xfrm>
                <a:off x="448148" y="573760"/>
                <a:ext cx="1236153" cy="9815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anchor="ctr">
                <a:normAutofit/>
              </a:bodyPr>
              <a:lstStyle/>
              <a:p>
                <a:pPr algn="ctr"/>
                <a:r>
                  <a:rPr lang="en-US" sz="2700" b="1" dirty="0">
                    <a:solidFill>
                      <a:schemeClr val="bg1"/>
                    </a:solidFill>
                  </a:rPr>
                  <a:t>O</a:t>
                </a:r>
                <a:endParaRPr lang="en-US" sz="27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ïSḻïdé"/>
            <p:cNvGrpSpPr/>
            <p:nvPr/>
          </p:nvGrpSpPr>
          <p:grpSpPr>
            <a:xfrm>
              <a:off x="4816995" y="4087134"/>
              <a:ext cx="755230" cy="755230"/>
              <a:chOff x="312825" y="312825"/>
              <a:chExt cx="1510458" cy="1510458"/>
            </a:xfrm>
            <a:solidFill>
              <a:schemeClr val="tx2"/>
            </a:solidFill>
          </p:grpSpPr>
          <p:sp>
            <p:nvSpPr>
              <p:cNvPr id="45" name="ïṡļiḓê"/>
              <p:cNvSpPr/>
              <p:nvPr/>
            </p:nvSpPr>
            <p:spPr>
              <a:xfrm rot="18900000">
                <a:off x="312825" y="312825"/>
                <a:ext cx="1510458" cy="1510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1612"/>
                      <a:pt x="1612" y="0"/>
                      <a:pt x="3600" y="0"/>
                    </a:cubicBezTo>
                    <a:lnTo>
                      <a:pt x="18000" y="0"/>
                    </a:lnTo>
                    <a:cubicBezTo>
                      <a:pt x="19988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9988"/>
                      <a:pt x="0" y="18000"/>
                    </a:cubicBezTo>
                    <a:lnTo>
                      <a:pt x="0" y="360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şľiḓé"/>
              <p:cNvSpPr/>
              <p:nvPr/>
            </p:nvSpPr>
            <p:spPr>
              <a:xfrm>
                <a:off x="449976" y="573758"/>
                <a:ext cx="1236153" cy="9815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anchor="ctr">
                <a:normAutofit/>
              </a:bodyPr>
              <a:lstStyle/>
              <a:p>
                <a:pPr algn="ctr"/>
                <a:r>
                  <a:rPr lang="en-US" sz="2520" b="1" dirty="0">
                    <a:solidFill>
                      <a:schemeClr val="bg1"/>
                    </a:solidFill>
                  </a:rPr>
                  <a:t>T</a:t>
                </a:r>
                <a:endParaRPr lang="en-US" sz="252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î$líḓe"/>
            <p:cNvGrpSpPr/>
            <p:nvPr/>
          </p:nvGrpSpPr>
          <p:grpSpPr>
            <a:xfrm>
              <a:off x="3793441" y="2045016"/>
              <a:ext cx="562659" cy="562659"/>
              <a:chOff x="683975" y="1866715"/>
              <a:chExt cx="577851" cy="577851"/>
            </a:xfrm>
          </p:grpSpPr>
          <p:sp>
            <p:nvSpPr>
              <p:cNvPr id="43" name="îşḷîďê"/>
              <p:cNvSpPr/>
              <p:nvPr/>
            </p:nvSpPr>
            <p:spPr>
              <a:xfrm>
                <a:off x="683975" y="1866715"/>
                <a:ext cx="577851" cy="57785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defRPr sz="3200"/>
                </a:pPr>
                <a:endParaRPr sz="1600"/>
              </a:p>
            </p:txBody>
          </p:sp>
          <p:sp>
            <p:nvSpPr>
              <p:cNvPr id="44" name="ïšlîḑê"/>
              <p:cNvSpPr/>
              <p:nvPr/>
            </p:nvSpPr>
            <p:spPr>
              <a:xfrm>
                <a:off x="831997" y="2024253"/>
                <a:ext cx="281804" cy="262772"/>
              </a:xfrm>
              <a:custGeom>
                <a:avLst/>
                <a:gdLst>
                  <a:gd name="T0" fmla="*/ 3958 w 4630"/>
                  <a:gd name="T1" fmla="*/ 1193 h 4324"/>
                  <a:gd name="T2" fmla="*/ 3772 w 4630"/>
                  <a:gd name="T3" fmla="*/ 1223 h 4324"/>
                  <a:gd name="T4" fmla="*/ 3358 w 4630"/>
                  <a:gd name="T5" fmla="*/ 1778 h 4324"/>
                  <a:gd name="T6" fmla="*/ 3055 w 4630"/>
                  <a:gd name="T7" fmla="*/ 1876 h 4324"/>
                  <a:gd name="T8" fmla="*/ 2515 w 4630"/>
                  <a:gd name="T9" fmla="*/ 1484 h 4324"/>
                  <a:gd name="T10" fmla="*/ 2515 w 4630"/>
                  <a:gd name="T11" fmla="*/ 1166 h 4324"/>
                  <a:gd name="T12" fmla="*/ 2915 w 4630"/>
                  <a:gd name="T13" fmla="*/ 600 h 4324"/>
                  <a:gd name="T14" fmla="*/ 2315 w 4630"/>
                  <a:gd name="T15" fmla="*/ 0 h 4324"/>
                  <a:gd name="T16" fmla="*/ 1715 w 4630"/>
                  <a:gd name="T17" fmla="*/ 600 h 4324"/>
                  <a:gd name="T18" fmla="*/ 2115 w 4630"/>
                  <a:gd name="T19" fmla="*/ 1166 h 4324"/>
                  <a:gd name="T20" fmla="*/ 2115 w 4630"/>
                  <a:gd name="T21" fmla="*/ 1484 h 4324"/>
                  <a:gd name="T22" fmla="*/ 1575 w 4630"/>
                  <a:gd name="T23" fmla="*/ 1877 h 4324"/>
                  <a:gd name="T24" fmla="*/ 1273 w 4630"/>
                  <a:gd name="T25" fmla="*/ 1778 h 4324"/>
                  <a:gd name="T26" fmla="*/ 858 w 4630"/>
                  <a:gd name="T27" fmla="*/ 1223 h 4324"/>
                  <a:gd name="T28" fmla="*/ 673 w 4630"/>
                  <a:gd name="T29" fmla="*/ 1193 h 4324"/>
                  <a:gd name="T30" fmla="*/ 102 w 4630"/>
                  <a:gd name="T31" fmla="*/ 1608 h 4324"/>
                  <a:gd name="T32" fmla="*/ 488 w 4630"/>
                  <a:gd name="T33" fmla="*/ 2364 h 4324"/>
                  <a:gd name="T34" fmla="*/ 673 w 4630"/>
                  <a:gd name="T35" fmla="*/ 2394 h 4324"/>
                  <a:gd name="T36" fmla="*/ 1149 w 4630"/>
                  <a:gd name="T37" fmla="*/ 2159 h 4324"/>
                  <a:gd name="T38" fmla="*/ 1452 w 4630"/>
                  <a:gd name="T39" fmla="*/ 2258 h 4324"/>
                  <a:gd name="T40" fmla="*/ 1449 w 4630"/>
                  <a:gd name="T41" fmla="*/ 2327 h 4324"/>
                  <a:gd name="T42" fmla="*/ 1658 w 4630"/>
                  <a:gd name="T43" fmla="*/ 2891 h 4324"/>
                  <a:gd name="T44" fmla="*/ 1471 w 4630"/>
                  <a:gd name="T45" fmla="*/ 3149 h 4324"/>
                  <a:gd name="T46" fmla="*/ 1301 w 4630"/>
                  <a:gd name="T47" fmla="*/ 3124 h 4324"/>
                  <a:gd name="T48" fmla="*/ 815 w 4630"/>
                  <a:gd name="T49" fmla="*/ 3371 h 4324"/>
                  <a:gd name="T50" fmla="*/ 948 w 4630"/>
                  <a:gd name="T51" fmla="*/ 4209 h 4324"/>
                  <a:gd name="T52" fmla="*/ 1300 w 4630"/>
                  <a:gd name="T53" fmla="*/ 4324 h 4324"/>
                  <a:gd name="T54" fmla="*/ 1786 w 4630"/>
                  <a:gd name="T55" fmla="*/ 4077 h 4324"/>
                  <a:gd name="T56" fmla="*/ 1795 w 4630"/>
                  <a:gd name="T57" fmla="*/ 3384 h 4324"/>
                  <a:gd name="T58" fmla="*/ 1981 w 4630"/>
                  <a:gd name="T59" fmla="*/ 3127 h 4324"/>
                  <a:gd name="T60" fmla="*/ 2315 w 4630"/>
                  <a:gd name="T61" fmla="*/ 3194 h 4324"/>
                  <a:gd name="T62" fmla="*/ 2647 w 4630"/>
                  <a:gd name="T63" fmla="*/ 3127 h 4324"/>
                  <a:gd name="T64" fmla="*/ 2836 w 4630"/>
                  <a:gd name="T65" fmla="*/ 3385 h 4324"/>
                  <a:gd name="T66" fmla="*/ 2845 w 4630"/>
                  <a:gd name="T67" fmla="*/ 4077 h 4324"/>
                  <a:gd name="T68" fmla="*/ 3331 w 4630"/>
                  <a:gd name="T69" fmla="*/ 4324 h 4324"/>
                  <a:gd name="T70" fmla="*/ 3331 w 4630"/>
                  <a:gd name="T71" fmla="*/ 4324 h 4324"/>
                  <a:gd name="T72" fmla="*/ 3683 w 4630"/>
                  <a:gd name="T73" fmla="*/ 4209 h 4324"/>
                  <a:gd name="T74" fmla="*/ 3816 w 4630"/>
                  <a:gd name="T75" fmla="*/ 3371 h 4324"/>
                  <a:gd name="T76" fmla="*/ 3330 w 4630"/>
                  <a:gd name="T77" fmla="*/ 3124 h 4324"/>
                  <a:gd name="T78" fmla="*/ 3159 w 4630"/>
                  <a:gd name="T79" fmla="*/ 3149 h 4324"/>
                  <a:gd name="T80" fmla="*/ 2971 w 4630"/>
                  <a:gd name="T81" fmla="*/ 2893 h 4324"/>
                  <a:gd name="T82" fmla="*/ 3182 w 4630"/>
                  <a:gd name="T83" fmla="*/ 2327 h 4324"/>
                  <a:gd name="T84" fmla="*/ 3179 w 4630"/>
                  <a:gd name="T85" fmla="*/ 2257 h 4324"/>
                  <a:gd name="T86" fmla="*/ 3481 w 4630"/>
                  <a:gd name="T87" fmla="*/ 2159 h 4324"/>
                  <a:gd name="T88" fmla="*/ 3957 w 4630"/>
                  <a:gd name="T89" fmla="*/ 2394 h 4324"/>
                  <a:gd name="T90" fmla="*/ 3957 w 4630"/>
                  <a:gd name="T91" fmla="*/ 2394 h 4324"/>
                  <a:gd name="T92" fmla="*/ 4143 w 4630"/>
                  <a:gd name="T93" fmla="*/ 2364 h 4324"/>
                  <a:gd name="T94" fmla="*/ 4528 w 4630"/>
                  <a:gd name="T95" fmla="*/ 1608 h 4324"/>
                  <a:gd name="T96" fmla="*/ 3958 w 4630"/>
                  <a:gd name="T97" fmla="*/ 1193 h 4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30" h="4324">
                    <a:moveTo>
                      <a:pt x="3958" y="1193"/>
                    </a:moveTo>
                    <a:cubicBezTo>
                      <a:pt x="3895" y="1193"/>
                      <a:pt x="3832" y="1203"/>
                      <a:pt x="3772" y="1223"/>
                    </a:cubicBezTo>
                    <a:cubicBezTo>
                      <a:pt x="3524" y="1304"/>
                      <a:pt x="3364" y="1531"/>
                      <a:pt x="3358" y="1778"/>
                    </a:cubicBezTo>
                    <a:lnTo>
                      <a:pt x="3055" y="1876"/>
                    </a:lnTo>
                    <a:cubicBezTo>
                      <a:pt x="2936" y="1682"/>
                      <a:pt x="2743" y="1538"/>
                      <a:pt x="2515" y="1484"/>
                    </a:cubicBezTo>
                    <a:lnTo>
                      <a:pt x="2515" y="1166"/>
                    </a:lnTo>
                    <a:cubicBezTo>
                      <a:pt x="2748" y="1083"/>
                      <a:pt x="2915" y="861"/>
                      <a:pt x="2915" y="600"/>
                    </a:cubicBezTo>
                    <a:cubicBezTo>
                      <a:pt x="2915" y="270"/>
                      <a:pt x="2646" y="0"/>
                      <a:pt x="2315" y="0"/>
                    </a:cubicBezTo>
                    <a:cubicBezTo>
                      <a:pt x="1984" y="0"/>
                      <a:pt x="1715" y="270"/>
                      <a:pt x="1715" y="600"/>
                    </a:cubicBezTo>
                    <a:cubicBezTo>
                      <a:pt x="1715" y="861"/>
                      <a:pt x="1882" y="1083"/>
                      <a:pt x="2115" y="1166"/>
                    </a:cubicBezTo>
                    <a:lnTo>
                      <a:pt x="2115" y="1484"/>
                    </a:lnTo>
                    <a:cubicBezTo>
                      <a:pt x="1887" y="1538"/>
                      <a:pt x="1694" y="1682"/>
                      <a:pt x="1575" y="1877"/>
                    </a:cubicBezTo>
                    <a:lnTo>
                      <a:pt x="1273" y="1778"/>
                    </a:lnTo>
                    <a:cubicBezTo>
                      <a:pt x="1266" y="1531"/>
                      <a:pt x="1107" y="1304"/>
                      <a:pt x="858" y="1223"/>
                    </a:cubicBezTo>
                    <a:cubicBezTo>
                      <a:pt x="798" y="1203"/>
                      <a:pt x="736" y="1193"/>
                      <a:pt x="673" y="1193"/>
                    </a:cubicBezTo>
                    <a:cubicBezTo>
                      <a:pt x="412" y="1193"/>
                      <a:pt x="183" y="1360"/>
                      <a:pt x="102" y="1608"/>
                    </a:cubicBezTo>
                    <a:cubicBezTo>
                      <a:pt x="0" y="1923"/>
                      <a:pt x="173" y="2262"/>
                      <a:pt x="488" y="2364"/>
                    </a:cubicBezTo>
                    <a:cubicBezTo>
                      <a:pt x="548" y="2384"/>
                      <a:pt x="610" y="2394"/>
                      <a:pt x="673" y="2394"/>
                    </a:cubicBezTo>
                    <a:cubicBezTo>
                      <a:pt x="864" y="2394"/>
                      <a:pt x="1038" y="2304"/>
                      <a:pt x="1149" y="2159"/>
                    </a:cubicBezTo>
                    <a:lnTo>
                      <a:pt x="1452" y="2258"/>
                    </a:lnTo>
                    <a:cubicBezTo>
                      <a:pt x="1450" y="2281"/>
                      <a:pt x="1449" y="2304"/>
                      <a:pt x="1449" y="2327"/>
                    </a:cubicBezTo>
                    <a:cubicBezTo>
                      <a:pt x="1449" y="2542"/>
                      <a:pt x="1528" y="2740"/>
                      <a:pt x="1658" y="2891"/>
                    </a:cubicBezTo>
                    <a:lnTo>
                      <a:pt x="1471" y="3149"/>
                    </a:lnTo>
                    <a:cubicBezTo>
                      <a:pt x="1416" y="3132"/>
                      <a:pt x="1359" y="3124"/>
                      <a:pt x="1301" y="3124"/>
                    </a:cubicBezTo>
                    <a:cubicBezTo>
                      <a:pt x="1109" y="3124"/>
                      <a:pt x="927" y="3216"/>
                      <a:pt x="815" y="3371"/>
                    </a:cubicBezTo>
                    <a:cubicBezTo>
                      <a:pt x="620" y="3639"/>
                      <a:pt x="680" y="4015"/>
                      <a:pt x="948" y="4209"/>
                    </a:cubicBezTo>
                    <a:cubicBezTo>
                      <a:pt x="1051" y="4284"/>
                      <a:pt x="1173" y="4324"/>
                      <a:pt x="1300" y="4324"/>
                    </a:cubicBezTo>
                    <a:cubicBezTo>
                      <a:pt x="1492" y="4324"/>
                      <a:pt x="1673" y="4232"/>
                      <a:pt x="1786" y="4077"/>
                    </a:cubicBezTo>
                    <a:cubicBezTo>
                      <a:pt x="1939" y="3866"/>
                      <a:pt x="1934" y="3588"/>
                      <a:pt x="1795" y="3384"/>
                    </a:cubicBezTo>
                    <a:lnTo>
                      <a:pt x="1981" y="3127"/>
                    </a:lnTo>
                    <a:cubicBezTo>
                      <a:pt x="2084" y="3170"/>
                      <a:pt x="2197" y="3194"/>
                      <a:pt x="2315" y="3194"/>
                    </a:cubicBezTo>
                    <a:cubicBezTo>
                      <a:pt x="2433" y="3194"/>
                      <a:pt x="2545" y="3170"/>
                      <a:pt x="2647" y="3127"/>
                    </a:cubicBezTo>
                    <a:lnTo>
                      <a:pt x="2836" y="3385"/>
                    </a:lnTo>
                    <a:cubicBezTo>
                      <a:pt x="2696" y="3588"/>
                      <a:pt x="2692" y="3866"/>
                      <a:pt x="2845" y="4077"/>
                    </a:cubicBezTo>
                    <a:cubicBezTo>
                      <a:pt x="2957" y="4232"/>
                      <a:pt x="3139" y="4324"/>
                      <a:pt x="3331" y="4324"/>
                    </a:cubicBezTo>
                    <a:lnTo>
                      <a:pt x="3331" y="4324"/>
                    </a:lnTo>
                    <a:cubicBezTo>
                      <a:pt x="3458" y="4324"/>
                      <a:pt x="3580" y="4284"/>
                      <a:pt x="3683" y="4209"/>
                    </a:cubicBezTo>
                    <a:cubicBezTo>
                      <a:pt x="3951" y="4015"/>
                      <a:pt x="4010" y="3639"/>
                      <a:pt x="3816" y="3371"/>
                    </a:cubicBezTo>
                    <a:cubicBezTo>
                      <a:pt x="3703" y="3216"/>
                      <a:pt x="3522" y="3124"/>
                      <a:pt x="3330" y="3124"/>
                    </a:cubicBezTo>
                    <a:cubicBezTo>
                      <a:pt x="3271" y="3124"/>
                      <a:pt x="3214" y="3133"/>
                      <a:pt x="3159" y="3149"/>
                    </a:cubicBezTo>
                    <a:lnTo>
                      <a:pt x="2971" y="2893"/>
                    </a:lnTo>
                    <a:cubicBezTo>
                      <a:pt x="3102" y="2741"/>
                      <a:pt x="3182" y="2543"/>
                      <a:pt x="3182" y="2327"/>
                    </a:cubicBezTo>
                    <a:cubicBezTo>
                      <a:pt x="3182" y="2303"/>
                      <a:pt x="3181" y="2280"/>
                      <a:pt x="3179" y="2257"/>
                    </a:cubicBezTo>
                    <a:lnTo>
                      <a:pt x="3481" y="2159"/>
                    </a:lnTo>
                    <a:cubicBezTo>
                      <a:pt x="3592" y="2304"/>
                      <a:pt x="3766" y="2394"/>
                      <a:pt x="3957" y="2394"/>
                    </a:cubicBezTo>
                    <a:lnTo>
                      <a:pt x="3957" y="2394"/>
                    </a:lnTo>
                    <a:cubicBezTo>
                      <a:pt x="4020" y="2394"/>
                      <a:pt x="4083" y="2384"/>
                      <a:pt x="4143" y="2364"/>
                    </a:cubicBezTo>
                    <a:cubicBezTo>
                      <a:pt x="4458" y="2262"/>
                      <a:pt x="4630" y="1923"/>
                      <a:pt x="4528" y="1608"/>
                    </a:cubicBezTo>
                    <a:cubicBezTo>
                      <a:pt x="4447" y="1360"/>
                      <a:pt x="4218" y="1193"/>
                      <a:pt x="3958" y="119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/>
              </a:p>
            </p:txBody>
          </p:sp>
        </p:grpSp>
        <p:grpSp>
          <p:nvGrpSpPr>
            <p:cNvPr id="20" name="ïśļîḍe"/>
            <p:cNvGrpSpPr/>
            <p:nvPr/>
          </p:nvGrpSpPr>
          <p:grpSpPr>
            <a:xfrm>
              <a:off x="3793441" y="4197735"/>
              <a:ext cx="562659" cy="562659"/>
              <a:chOff x="683975" y="1866715"/>
              <a:chExt cx="577851" cy="577851"/>
            </a:xfrm>
          </p:grpSpPr>
          <p:sp>
            <p:nvSpPr>
              <p:cNvPr id="41" name="îṥľíďê"/>
              <p:cNvSpPr/>
              <p:nvPr/>
            </p:nvSpPr>
            <p:spPr>
              <a:xfrm>
                <a:off x="683975" y="1866715"/>
                <a:ext cx="577851" cy="57785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defRPr sz="3200"/>
                </a:pPr>
                <a:endParaRPr sz="1600"/>
              </a:p>
            </p:txBody>
          </p:sp>
          <p:sp>
            <p:nvSpPr>
              <p:cNvPr id="42" name="íšļiḍe"/>
              <p:cNvSpPr/>
              <p:nvPr/>
            </p:nvSpPr>
            <p:spPr>
              <a:xfrm>
                <a:off x="831997" y="2024253"/>
                <a:ext cx="281804" cy="262772"/>
              </a:xfrm>
              <a:custGeom>
                <a:avLst/>
                <a:gdLst>
                  <a:gd name="T0" fmla="*/ 3958 w 4630"/>
                  <a:gd name="T1" fmla="*/ 1193 h 4324"/>
                  <a:gd name="T2" fmla="*/ 3772 w 4630"/>
                  <a:gd name="T3" fmla="*/ 1223 h 4324"/>
                  <a:gd name="T4" fmla="*/ 3358 w 4630"/>
                  <a:gd name="T5" fmla="*/ 1778 h 4324"/>
                  <a:gd name="T6" fmla="*/ 3055 w 4630"/>
                  <a:gd name="T7" fmla="*/ 1876 h 4324"/>
                  <a:gd name="T8" fmla="*/ 2515 w 4630"/>
                  <a:gd name="T9" fmla="*/ 1484 h 4324"/>
                  <a:gd name="T10" fmla="*/ 2515 w 4630"/>
                  <a:gd name="T11" fmla="*/ 1166 h 4324"/>
                  <a:gd name="T12" fmla="*/ 2915 w 4630"/>
                  <a:gd name="T13" fmla="*/ 600 h 4324"/>
                  <a:gd name="T14" fmla="*/ 2315 w 4630"/>
                  <a:gd name="T15" fmla="*/ 0 h 4324"/>
                  <a:gd name="T16" fmla="*/ 1715 w 4630"/>
                  <a:gd name="T17" fmla="*/ 600 h 4324"/>
                  <a:gd name="T18" fmla="*/ 2115 w 4630"/>
                  <a:gd name="T19" fmla="*/ 1166 h 4324"/>
                  <a:gd name="T20" fmla="*/ 2115 w 4630"/>
                  <a:gd name="T21" fmla="*/ 1484 h 4324"/>
                  <a:gd name="T22" fmla="*/ 1575 w 4630"/>
                  <a:gd name="T23" fmla="*/ 1877 h 4324"/>
                  <a:gd name="T24" fmla="*/ 1273 w 4630"/>
                  <a:gd name="T25" fmla="*/ 1778 h 4324"/>
                  <a:gd name="T26" fmla="*/ 858 w 4630"/>
                  <a:gd name="T27" fmla="*/ 1223 h 4324"/>
                  <a:gd name="T28" fmla="*/ 673 w 4630"/>
                  <a:gd name="T29" fmla="*/ 1193 h 4324"/>
                  <a:gd name="T30" fmla="*/ 102 w 4630"/>
                  <a:gd name="T31" fmla="*/ 1608 h 4324"/>
                  <a:gd name="T32" fmla="*/ 488 w 4630"/>
                  <a:gd name="T33" fmla="*/ 2364 h 4324"/>
                  <a:gd name="T34" fmla="*/ 673 w 4630"/>
                  <a:gd name="T35" fmla="*/ 2394 h 4324"/>
                  <a:gd name="T36" fmla="*/ 1149 w 4630"/>
                  <a:gd name="T37" fmla="*/ 2159 h 4324"/>
                  <a:gd name="T38" fmla="*/ 1452 w 4630"/>
                  <a:gd name="T39" fmla="*/ 2258 h 4324"/>
                  <a:gd name="T40" fmla="*/ 1449 w 4630"/>
                  <a:gd name="T41" fmla="*/ 2327 h 4324"/>
                  <a:gd name="T42" fmla="*/ 1658 w 4630"/>
                  <a:gd name="T43" fmla="*/ 2891 h 4324"/>
                  <a:gd name="T44" fmla="*/ 1471 w 4630"/>
                  <a:gd name="T45" fmla="*/ 3149 h 4324"/>
                  <a:gd name="T46" fmla="*/ 1301 w 4630"/>
                  <a:gd name="T47" fmla="*/ 3124 h 4324"/>
                  <a:gd name="T48" fmla="*/ 815 w 4630"/>
                  <a:gd name="T49" fmla="*/ 3371 h 4324"/>
                  <a:gd name="T50" fmla="*/ 948 w 4630"/>
                  <a:gd name="T51" fmla="*/ 4209 h 4324"/>
                  <a:gd name="T52" fmla="*/ 1300 w 4630"/>
                  <a:gd name="T53" fmla="*/ 4324 h 4324"/>
                  <a:gd name="T54" fmla="*/ 1786 w 4630"/>
                  <a:gd name="T55" fmla="*/ 4077 h 4324"/>
                  <a:gd name="T56" fmla="*/ 1795 w 4630"/>
                  <a:gd name="T57" fmla="*/ 3384 h 4324"/>
                  <a:gd name="T58" fmla="*/ 1981 w 4630"/>
                  <a:gd name="T59" fmla="*/ 3127 h 4324"/>
                  <a:gd name="T60" fmla="*/ 2315 w 4630"/>
                  <a:gd name="T61" fmla="*/ 3194 h 4324"/>
                  <a:gd name="T62" fmla="*/ 2647 w 4630"/>
                  <a:gd name="T63" fmla="*/ 3127 h 4324"/>
                  <a:gd name="T64" fmla="*/ 2836 w 4630"/>
                  <a:gd name="T65" fmla="*/ 3385 h 4324"/>
                  <a:gd name="T66" fmla="*/ 2845 w 4630"/>
                  <a:gd name="T67" fmla="*/ 4077 h 4324"/>
                  <a:gd name="T68" fmla="*/ 3331 w 4630"/>
                  <a:gd name="T69" fmla="*/ 4324 h 4324"/>
                  <a:gd name="T70" fmla="*/ 3331 w 4630"/>
                  <a:gd name="T71" fmla="*/ 4324 h 4324"/>
                  <a:gd name="T72" fmla="*/ 3683 w 4630"/>
                  <a:gd name="T73" fmla="*/ 4209 h 4324"/>
                  <a:gd name="T74" fmla="*/ 3816 w 4630"/>
                  <a:gd name="T75" fmla="*/ 3371 h 4324"/>
                  <a:gd name="T76" fmla="*/ 3330 w 4630"/>
                  <a:gd name="T77" fmla="*/ 3124 h 4324"/>
                  <a:gd name="T78" fmla="*/ 3159 w 4630"/>
                  <a:gd name="T79" fmla="*/ 3149 h 4324"/>
                  <a:gd name="T80" fmla="*/ 2971 w 4630"/>
                  <a:gd name="T81" fmla="*/ 2893 h 4324"/>
                  <a:gd name="T82" fmla="*/ 3182 w 4630"/>
                  <a:gd name="T83" fmla="*/ 2327 h 4324"/>
                  <a:gd name="T84" fmla="*/ 3179 w 4630"/>
                  <a:gd name="T85" fmla="*/ 2257 h 4324"/>
                  <a:gd name="T86" fmla="*/ 3481 w 4630"/>
                  <a:gd name="T87" fmla="*/ 2159 h 4324"/>
                  <a:gd name="T88" fmla="*/ 3957 w 4630"/>
                  <a:gd name="T89" fmla="*/ 2394 h 4324"/>
                  <a:gd name="T90" fmla="*/ 3957 w 4630"/>
                  <a:gd name="T91" fmla="*/ 2394 h 4324"/>
                  <a:gd name="T92" fmla="*/ 4143 w 4630"/>
                  <a:gd name="T93" fmla="*/ 2364 h 4324"/>
                  <a:gd name="T94" fmla="*/ 4528 w 4630"/>
                  <a:gd name="T95" fmla="*/ 1608 h 4324"/>
                  <a:gd name="T96" fmla="*/ 3958 w 4630"/>
                  <a:gd name="T97" fmla="*/ 1193 h 4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30" h="4324">
                    <a:moveTo>
                      <a:pt x="3958" y="1193"/>
                    </a:moveTo>
                    <a:cubicBezTo>
                      <a:pt x="3895" y="1193"/>
                      <a:pt x="3832" y="1203"/>
                      <a:pt x="3772" y="1223"/>
                    </a:cubicBezTo>
                    <a:cubicBezTo>
                      <a:pt x="3524" y="1304"/>
                      <a:pt x="3364" y="1531"/>
                      <a:pt x="3358" y="1778"/>
                    </a:cubicBezTo>
                    <a:lnTo>
                      <a:pt x="3055" y="1876"/>
                    </a:lnTo>
                    <a:cubicBezTo>
                      <a:pt x="2936" y="1682"/>
                      <a:pt x="2743" y="1538"/>
                      <a:pt x="2515" y="1484"/>
                    </a:cubicBezTo>
                    <a:lnTo>
                      <a:pt x="2515" y="1166"/>
                    </a:lnTo>
                    <a:cubicBezTo>
                      <a:pt x="2748" y="1083"/>
                      <a:pt x="2915" y="861"/>
                      <a:pt x="2915" y="600"/>
                    </a:cubicBezTo>
                    <a:cubicBezTo>
                      <a:pt x="2915" y="270"/>
                      <a:pt x="2646" y="0"/>
                      <a:pt x="2315" y="0"/>
                    </a:cubicBezTo>
                    <a:cubicBezTo>
                      <a:pt x="1984" y="0"/>
                      <a:pt x="1715" y="270"/>
                      <a:pt x="1715" y="600"/>
                    </a:cubicBezTo>
                    <a:cubicBezTo>
                      <a:pt x="1715" y="861"/>
                      <a:pt x="1882" y="1083"/>
                      <a:pt x="2115" y="1166"/>
                    </a:cubicBezTo>
                    <a:lnTo>
                      <a:pt x="2115" y="1484"/>
                    </a:lnTo>
                    <a:cubicBezTo>
                      <a:pt x="1887" y="1538"/>
                      <a:pt x="1694" y="1682"/>
                      <a:pt x="1575" y="1877"/>
                    </a:cubicBezTo>
                    <a:lnTo>
                      <a:pt x="1273" y="1778"/>
                    </a:lnTo>
                    <a:cubicBezTo>
                      <a:pt x="1266" y="1531"/>
                      <a:pt x="1107" y="1304"/>
                      <a:pt x="858" y="1223"/>
                    </a:cubicBezTo>
                    <a:cubicBezTo>
                      <a:pt x="798" y="1203"/>
                      <a:pt x="736" y="1193"/>
                      <a:pt x="673" y="1193"/>
                    </a:cubicBezTo>
                    <a:cubicBezTo>
                      <a:pt x="412" y="1193"/>
                      <a:pt x="183" y="1360"/>
                      <a:pt x="102" y="1608"/>
                    </a:cubicBezTo>
                    <a:cubicBezTo>
                      <a:pt x="0" y="1923"/>
                      <a:pt x="173" y="2262"/>
                      <a:pt x="488" y="2364"/>
                    </a:cubicBezTo>
                    <a:cubicBezTo>
                      <a:pt x="548" y="2384"/>
                      <a:pt x="610" y="2394"/>
                      <a:pt x="673" y="2394"/>
                    </a:cubicBezTo>
                    <a:cubicBezTo>
                      <a:pt x="864" y="2394"/>
                      <a:pt x="1038" y="2304"/>
                      <a:pt x="1149" y="2159"/>
                    </a:cubicBezTo>
                    <a:lnTo>
                      <a:pt x="1452" y="2258"/>
                    </a:lnTo>
                    <a:cubicBezTo>
                      <a:pt x="1450" y="2281"/>
                      <a:pt x="1449" y="2304"/>
                      <a:pt x="1449" y="2327"/>
                    </a:cubicBezTo>
                    <a:cubicBezTo>
                      <a:pt x="1449" y="2542"/>
                      <a:pt x="1528" y="2740"/>
                      <a:pt x="1658" y="2891"/>
                    </a:cubicBezTo>
                    <a:lnTo>
                      <a:pt x="1471" y="3149"/>
                    </a:lnTo>
                    <a:cubicBezTo>
                      <a:pt x="1416" y="3132"/>
                      <a:pt x="1359" y="3124"/>
                      <a:pt x="1301" y="3124"/>
                    </a:cubicBezTo>
                    <a:cubicBezTo>
                      <a:pt x="1109" y="3124"/>
                      <a:pt x="927" y="3216"/>
                      <a:pt x="815" y="3371"/>
                    </a:cubicBezTo>
                    <a:cubicBezTo>
                      <a:pt x="620" y="3639"/>
                      <a:pt x="680" y="4015"/>
                      <a:pt x="948" y="4209"/>
                    </a:cubicBezTo>
                    <a:cubicBezTo>
                      <a:pt x="1051" y="4284"/>
                      <a:pt x="1173" y="4324"/>
                      <a:pt x="1300" y="4324"/>
                    </a:cubicBezTo>
                    <a:cubicBezTo>
                      <a:pt x="1492" y="4324"/>
                      <a:pt x="1673" y="4232"/>
                      <a:pt x="1786" y="4077"/>
                    </a:cubicBezTo>
                    <a:cubicBezTo>
                      <a:pt x="1939" y="3866"/>
                      <a:pt x="1934" y="3588"/>
                      <a:pt x="1795" y="3384"/>
                    </a:cubicBezTo>
                    <a:lnTo>
                      <a:pt x="1981" y="3127"/>
                    </a:lnTo>
                    <a:cubicBezTo>
                      <a:pt x="2084" y="3170"/>
                      <a:pt x="2197" y="3194"/>
                      <a:pt x="2315" y="3194"/>
                    </a:cubicBezTo>
                    <a:cubicBezTo>
                      <a:pt x="2433" y="3194"/>
                      <a:pt x="2545" y="3170"/>
                      <a:pt x="2647" y="3127"/>
                    </a:cubicBezTo>
                    <a:lnTo>
                      <a:pt x="2836" y="3385"/>
                    </a:lnTo>
                    <a:cubicBezTo>
                      <a:pt x="2696" y="3588"/>
                      <a:pt x="2692" y="3866"/>
                      <a:pt x="2845" y="4077"/>
                    </a:cubicBezTo>
                    <a:cubicBezTo>
                      <a:pt x="2957" y="4232"/>
                      <a:pt x="3139" y="4324"/>
                      <a:pt x="3331" y="4324"/>
                    </a:cubicBezTo>
                    <a:lnTo>
                      <a:pt x="3331" y="4324"/>
                    </a:lnTo>
                    <a:cubicBezTo>
                      <a:pt x="3458" y="4324"/>
                      <a:pt x="3580" y="4284"/>
                      <a:pt x="3683" y="4209"/>
                    </a:cubicBezTo>
                    <a:cubicBezTo>
                      <a:pt x="3951" y="4015"/>
                      <a:pt x="4010" y="3639"/>
                      <a:pt x="3816" y="3371"/>
                    </a:cubicBezTo>
                    <a:cubicBezTo>
                      <a:pt x="3703" y="3216"/>
                      <a:pt x="3522" y="3124"/>
                      <a:pt x="3330" y="3124"/>
                    </a:cubicBezTo>
                    <a:cubicBezTo>
                      <a:pt x="3271" y="3124"/>
                      <a:pt x="3214" y="3133"/>
                      <a:pt x="3159" y="3149"/>
                    </a:cubicBezTo>
                    <a:lnTo>
                      <a:pt x="2971" y="2893"/>
                    </a:lnTo>
                    <a:cubicBezTo>
                      <a:pt x="3102" y="2741"/>
                      <a:pt x="3182" y="2543"/>
                      <a:pt x="3182" y="2327"/>
                    </a:cubicBezTo>
                    <a:cubicBezTo>
                      <a:pt x="3182" y="2303"/>
                      <a:pt x="3181" y="2280"/>
                      <a:pt x="3179" y="2257"/>
                    </a:cubicBezTo>
                    <a:lnTo>
                      <a:pt x="3481" y="2159"/>
                    </a:lnTo>
                    <a:cubicBezTo>
                      <a:pt x="3592" y="2304"/>
                      <a:pt x="3766" y="2394"/>
                      <a:pt x="3957" y="2394"/>
                    </a:cubicBezTo>
                    <a:lnTo>
                      <a:pt x="3957" y="2394"/>
                    </a:lnTo>
                    <a:cubicBezTo>
                      <a:pt x="4020" y="2394"/>
                      <a:pt x="4083" y="2384"/>
                      <a:pt x="4143" y="2364"/>
                    </a:cubicBezTo>
                    <a:cubicBezTo>
                      <a:pt x="4458" y="2262"/>
                      <a:pt x="4630" y="1923"/>
                      <a:pt x="4528" y="1608"/>
                    </a:cubicBezTo>
                    <a:cubicBezTo>
                      <a:pt x="4447" y="1360"/>
                      <a:pt x="4218" y="1193"/>
                      <a:pt x="3958" y="119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/>
              </a:p>
            </p:txBody>
          </p:sp>
        </p:grpSp>
        <p:grpSp>
          <p:nvGrpSpPr>
            <p:cNvPr id="21" name="ï$ḻíḓé"/>
            <p:cNvGrpSpPr/>
            <p:nvPr/>
          </p:nvGrpSpPr>
          <p:grpSpPr>
            <a:xfrm>
              <a:off x="8176557" y="2045016"/>
              <a:ext cx="562659" cy="562659"/>
              <a:chOff x="683975" y="1866715"/>
              <a:chExt cx="577851" cy="577851"/>
            </a:xfrm>
          </p:grpSpPr>
          <p:sp>
            <p:nvSpPr>
              <p:cNvPr id="39" name="išľîḑè"/>
              <p:cNvSpPr/>
              <p:nvPr/>
            </p:nvSpPr>
            <p:spPr>
              <a:xfrm>
                <a:off x="683975" y="1866715"/>
                <a:ext cx="577851" cy="57785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defRPr sz="3200"/>
                </a:pPr>
                <a:endParaRPr sz="1600"/>
              </a:p>
            </p:txBody>
          </p:sp>
          <p:sp>
            <p:nvSpPr>
              <p:cNvPr id="40" name="iŝḷïḋê"/>
              <p:cNvSpPr/>
              <p:nvPr/>
            </p:nvSpPr>
            <p:spPr>
              <a:xfrm>
                <a:off x="831997" y="2024253"/>
                <a:ext cx="281804" cy="262772"/>
              </a:xfrm>
              <a:custGeom>
                <a:avLst/>
                <a:gdLst>
                  <a:gd name="T0" fmla="*/ 3958 w 4630"/>
                  <a:gd name="T1" fmla="*/ 1193 h 4324"/>
                  <a:gd name="T2" fmla="*/ 3772 w 4630"/>
                  <a:gd name="T3" fmla="*/ 1223 h 4324"/>
                  <a:gd name="T4" fmla="*/ 3358 w 4630"/>
                  <a:gd name="T5" fmla="*/ 1778 h 4324"/>
                  <a:gd name="T6" fmla="*/ 3055 w 4630"/>
                  <a:gd name="T7" fmla="*/ 1876 h 4324"/>
                  <a:gd name="T8" fmla="*/ 2515 w 4630"/>
                  <a:gd name="T9" fmla="*/ 1484 h 4324"/>
                  <a:gd name="T10" fmla="*/ 2515 w 4630"/>
                  <a:gd name="T11" fmla="*/ 1166 h 4324"/>
                  <a:gd name="T12" fmla="*/ 2915 w 4630"/>
                  <a:gd name="T13" fmla="*/ 600 h 4324"/>
                  <a:gd name="T14" fmla="*/ 2315 w 4630"/>
                  <a:gd name="T15" fmla="*/ 0 h 4324"/>
                  <a:gd name="T16" fmla="*/ 1715 w 4630"/>
                  <a:gd name="T17" fmla="*/ 600 h 4324"/>
                  <a:gd name="T18" fmla="*/ 2115 w 4630"/>
                  <a:gd name="T19" fmla="*/ 1166 h 4324"/>
                  <a:gd name="T20" fmla="*/ 2115 w 4630"/>
                  <a:gd name="T21" fmla="*/ 1484 h 4324"/>
                  <a:gd name="T22" fmla="*/ 1575 w 4630"/>
                  <a:gd name="T23" fmla="*/ 1877 h 4324"/>
                  <a:gd name="T24" fmla="*/ 1273 w 4630"/>
                  <a:gd name="T25" fmla="*/ 1778 h 4324"/>
                  <a:gd name="T26" fmla="*/ 858 w 4630"/>
                  <a:gd name="T27" fmla="*/ 1223 h 4324"/>
                  <a:gd name="T28" fmla="*/ 673 w 4630"/>
                  <a:gd name="T29" fmla="*/ 1193 h 4324"/>
                  <a:gd name="T30" fmla="*/ 102 w 4630"/>
                  <a:gd name="T31" fmla="*/ 1608 h 4324"/>
                  <a:gd name="T32" fmla="*/ 488 w 4630"/>
                  <a:gd name="T33" fmla="*/ 2364 h 4324"/>
                  <a:gd name="T34" fmla="*/ 673 w 4630"/>
                  <a:gd name="T35" fmla="*/ 2394 h 4324"/>
                  <a:gd name="T36" fmla="*/ 1149 w 4630"/>
                  <a:gd name="T37" fmla="*/ 2159 h 4324"/>
                  <a:gd name="T38" fmla="*/ 1452 w 4630"/>
                  <a:gd name="T39" fmla="*/ 2258 h 4324"/>
                  <a:gd name="T40" fmla="*/ 1449 w 4630"/>
                  <a:gd name="T41" fmla="*/ 2327 h 4324"/>
                  <a:gd name="T42" fmla="*/ 1658 w 4630"/>
                  <a:gd name="T43" fmla="*/ 2891 h 4324"/>
                  <a:gd name="T44" fmla="*/ 1471 w 4630"/>
                  <a:gd name="T45" fmla="*/ 3149 h 4324"/>
                  <a:gd name="T46" fmla="*/ 1301 w 4630"/>
                  <a:gd name="T47" fmla="*/ 3124 h 4324"/>
                  <a:gd name="T48" fmla="*/ 815 w 4630"/>
                  <a:gd name="T49" fmla="*/ 3371 h 4324"/>
                  <a:gd name="T50" fmla="*/ 948 w 4630"/>
                  <a:gd name="T51" fmla="*/ 4209 h 4324"/>
                  <a:gd name="T52" fmla="*/ 1300 w 4630"/>
                  <a:gd name="T53" fmla="*/ 4324 h 4324"/>
                  <a:gd name="T54" fmla="*/ 1786 w 4630"/>
                  <a:gd name="T55" fmla="*/ 4077 h 4324"/>
                  <a:gd name="T56" fmla="*/ 1795 w 4630"/>
                  <a:gd name="T57" fmla="*/ 3384 h 4324"/>
                  <a:gd name="T58" fmla="*/ 1981 w 4630"/>
                  <a:gd name="T59" fmla="*/ 3127 h 4324"/>
                  <a:gd name="T60" fmla="*/ 2315 w 4630"/>
                  <a:gd name="T61" fmla="*/ 3194 h 4324"/>
                  <a:gd name="T62" fmla="*/ 2647 w 4630"/>
                  <a:gd name="T63" fmla="*/ 3127 h 4324"/>
                  <a:gd name="T64" fmla="*/ 2836 w 4630"/>
                  <a:gd name="T65" fmla="*/ 3385 h 4324"/>
                  <a:gd name="T66" fmla="*/ 2845 w 4630"/>
                  <a:gd name="T67" fmla="*/ 4077 h 4324"/>
                  <a:gd name="T68" fmla="*/ 3331 w 4630"/>
                  <a:gd name="T69" fmla="*/ 4324 h 4324"/>
                  <a:gd name="T70" fmla="*/ 3331 w 4630"/>
                  <a:gd name="T71" fmla="*/ 4324 h 4324"/>
                  <a:gd name="T72" fmla="*/ 3683 w 4630"/>
                  <a:gd name="T73" fmla="*/ 4209 h 4324"/>
                  <a:gd name="T74" fmla="*/ 3816 w 4630"/>
                  <a:gd name="T75" fmla="*/ 3371 h 4324"/>
                  <a:gd name="T76" fmla="*/ 3330 w 4630"/>
                  <a:gd name="T77" fmla="*/ 3124 h 4324"/>
                  <a:gd name="T78" fmla="*/ 3159 w 4630"/>
                  <a:gd name="T79" fmla="*/ 3149 h 4324"/>
                  <a:gd name="T80" fmla="*/ 2971 w 4630"/>
                  <a:gd name="T81" fmla="*/ 2893 h 4324"/>
                  <a:gd name="T82" fmla="*/ 3182 w 4630"/>
                  <a:gd name="T83" fmla="*/ 2327 h 4324"/>
                  <a:gd name="T84" fmla="*/ 3179 w 4630"/>
                  <a:gd name="T85" fmla="*/ 2257 h 4324"/>
                  <a:gd name="T86" fmla="*/ 3481 w 4630"/>
                  <a:gd name="T87" fmla="*/ 2159 h 4324"/>
                  <a:gd name="T88" fmla="*/ 3957 w 4630"/>
                  <a:gd name="T89" fmla="*/ 2394 h 4324"/>
                  <a:gd name="T90" fmla="*/ 3957 w 4630"/>
                  <a:gd name="T91" fmla="*/ 2394 h 4324"/>
                  <a:gd name="T92" fmla="*/ 4143 w 4630"/>
                  <a:gd name="T93" fmla="*/ 2364 h 4324"/>
                  <a:gd name="T94" fmla="*/ 4528 w 4630"/>
                  <a:gd name="T95" fmla="*/ 1608 h 4324"/>
                  <a:gd name="T96" fmla="*/ 3958 w 4630"/>
                  <a:gd name="T97" fmla="*/ 1193 h 4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30" h="4324">
                    <a:moveTo>
                      <a:pt x="3958" y="1193"/>
                    </a:moveTo>
                    <a:cubicBezTo>
                      <a:pt x="3895" y="1193"/>
                      <a:pt x="3832" y="1203"/>
                      <a:pt x="3772" y="1223"/>
                    </a:cubicBezTo>
                    <a:cubicBezTo>
                      <a:pt x="3524" y="1304"/>
                      <a:pt x="3364" y="1531"/>
                      <a:pt x="3358" y="1778"/>
                    </a:cubicBezTo>
                    <a:lnTo>
                      <a:pt x="3055" y="1876"/>
                    </a:lnTo>
                    <a:cubicBezTo>
                      <a:pt x="2936" y="1682"/>
                      <a:pt x="2743" y="1538"/>
                      <a:pt x="2515" y="1484"/>
                    </a:cubicBezTo>
                    <a:lnTo>
                      <a:pt x="2515" y="1166"/>
                    </a:lnTo>
                    <a:cubicBezTo>
                      <a:pt x="2748" y="1083"/>
                      <a:pt x="2915" y="861"/>
                      <a:pt x="2915" y="600"/>
                    </a:cubicBezTo>
                    <a:cubicBezTo>
                      <a:pt x="2915" y="270"/>
                      <a:pt x="2646" y="0"/>
                      <a:pt x="2315" y="0"/>
                    </a:cubicBezTo>
                    <a:cubicBezTo>
                      <a:pt x="1984" y="0"/>
                      <a:pt x="1715" y="270"/>
                      <a:pt x="1715" y="600"/>
                    </a:cubicBezTo>
                    <a:cubicBezTo>
                      <a:pt x="1715" y="861"/>
                      <a:pt x="1882" y="1083"/>
                      <a:pt x="2115" y="1166"/>
                    </a:cubicBezTo>
                    <a:lnTo>
                      <a:pt x="2115" y="1484"/>
                    </a:lnTo>
                    <a:cubicBezTo>
                      <a:pt x="1887" y="1538"/>
                      <a:pt x="1694" y="1682"/>
                      <a:pt x="1575" y="1877"/>
                    </a:cubicBezTo>
                    <a:lnTo>
                      <a:pt x="1273" y="1778"/>
                    </a:lnTo>
                    <a:cubicBezTo>
                      <a:pt x="1266" y="1531"/>
                      <a:pt x="1107" y="1304"/>
                      <a:pt x="858" y="1223"/>
                    </a:cubicBezTo>
                    <a:cubicBezTo>
                      <a:pt x="798" y="1203"/>
                      <a:pt x="736" y="1193"/>
                      <a:pt x="673" y="1193"/>
                    </a:cubicBezTo>
                    <a:cubicBezTo>
                      <a:pt x="412" y="1193"/>
                      <a:pt x="183" y="1360"/>
                      <a:pt x="102" y="1608"/>
                    </a:cubicBezTo>
                    <a:cubicBezTo>
                      <a:pt x="0" y="1923"/>
                      <a:pt x="173" y="2262"/>
                      <a:pt x="488" y="2364"/>
                    </a:cubicBezTo>
                    <a:cubicBezTo>
                      <a:pt x="548" y="2384"/>
                      <a:pt x="610" y="2394"/>
                      <a:pt x="673" y="2394"/>
                    </a:cubicBezTo>
                    <a:cubicBezTo>
                      <a:pt x="864" y="2394"/>
                      <a:pt x="1038" y="2304"/>
                      <a:pt x="1149" y="2159"/>
                    </a:cubicBezTo>
                    <a:lnTo>
                      <a:pt x="1452" y="2258"/>
                    </a:lnTo>
                    <a:cubicBezTo>
                      <a:pt x="1450" y="2281"/>
                      <a:pt x="1449" y="2304"/>
                      <a:pt x="1449" y="2327"/>
                    </a:cubicBezTo>
                    <a:cubicBezTo>
                      <a:pt x="1449" y="2542"/>
                      <a:pt x="1528" y="2740"/>
                      <a:pt x="1658" y="2891"/>
                    </a:cubicBezTo>
                    <a:lnTo>
                      <a:pt x="1471" y="3149"/>
                    </a:lnTo>
                    <a:cubicBezTo>
                      <a:pt x="1416" y="3132"/>
                      <a:pt x="1359" y="3124"/>
                      <a:pt x="1301" y="3124"/>
                    </a:cubicBezTo>
                    <a:cubicBezTo>
                      <a:pt x="1109" y="3124"/>
                      <a:pt x="927" y="3216"/>
                      <a:pt x="815" y="3371"/>
                    </a:cubicBezTo>
                    <a:cubicBezTo>
                      <a:pt x="620" y="3639"/>
                      <a:pt x="680" y="4015"/>
                      <a:pt x="948" y="4209"/>
                    </a:cubicBezTo>
                    <a:cubicBezTo>
                      <a:pt x="1051" y="4284"/>
                      <a:pt x="1173" y="4324"/>
                      <a:pt x="1300" y="4324"/>
                    </a:cubicBezTo>
                    <a:cubicBezTo>
                      <a:pt x="1492" y="4324"/>
                      <a:pt x="1673" y="4232"/>
                      <a:pt x="1786" y="4077"/>
                    </a:cubicBezTo>
                    <a:cubicBezTo>
                      <a:pt x="1939" y="3866"/>
                      <a:pt x="1934" y="3588"/>
                      <a:pt x="1795" y="3384"/>
                    </a:cubicBezTo>
                    <a:lnTo>
                      <a:pt x="1981" y="3127"/>
                    </a:lnTo>
                    <a:cubicBezTo>
                      <a:pt x="2084" y="3170"/>
                      <a:pt x="2197" y="3194"/>
                      <a:pt x="2315" y="3194"/>
                    </a:cubicBezTo>
                    <a:cubicBezTo>
                      <a:pt x="2433" y="3194"/>
                      <a:pt x="2545" y="3170"/>
                      <a:pt x="2647" y="3127"/>
                    </a:cubicBezTo>
                    <a:lnTo>
                      <a:pt x="2836" y="3385"/>
                    </a:lnTo>
                    <a:cubicBezTo>
                      <a:pt x="2696" y="3588"/>
                      <a:pt x="2692" y="3866"/>
                      <a:pt x="2845" y="4077"/>
                    </a:cubicBezTo>
                    <a:cubicBezTo>
                      <a:pt x="2957" y="4232"/>
                      <a:pt x="3139" y="4324"/>
                      <a:pt x="3331" y="4324"/>
                    </a:cubicBezTo>
                    <a:lnTo>
                      <a:pt x="3331" y="4324"/>
                    </a:lnTo>
                    <a:cubicBezTo>
                      <a:pt x="3458" y="4324"/>
                      <a:pt x="3580" y="4284"/>
                      <a:pt x="3683" y="4209"/>
                    </a:cubicBezTo>
                    <a:cubicBezTo>
                      <a:pt x="3951" y="4015"/>
                      <a:pt x="4010" y="3639"/>
                      <a:pt x="3816" y="3371"/>
                    </a:cubicBezTo>
                    <a:cubicBezTo>
                      <a:pt x="3703" y="3216"/>
                      <a:pt x="3522" y="3124"/>
                      <a:pt x="3330" y="3124"/>
                    </a:cubicBezTo>
                    <a:cubicBezTo>
                      <a:pt x="3271" y="3124"/>
                      <a:pt x="3214" y="3133"/>
                      <a:pt x="3159" y="3149"/>
                    </a:cubicBezTo>
                    <a:lnTo>
                      <a:pt x="2971" y="2893"/>
                    </a:lnTo>
                    <a:cubicBezTo>
                      <a:pt x="3102" y="2741"/>
                      <a:pt x="3182" y="2543"/>
                      <a:pt x="3182" y="2327"/>
                    </a:cubicBezTo>
                    <a:cubicBezTo>
                      <a:pt x="3182" y="2303"/>
                      <a:pt x="3181" y="2280"/>
                      <a:pt x="3179" y="2257"/>
                    </a:cubicBezTo>
                    <a:lnTo>
                      <a:pt x="3481" y="2159"/>
                    </a:lnTo>
                    <a:cubicBezTo>
                      <a:pt x="3592" y="2304"/>
                      <a:pt x="3766" y="2394"/>
                      <a:pt x="3957" y="2394"/>
                    </a:cubicBezTo>
                    <a:lnTo>
                      <a:pt x="3957" y="2394"/>
                    </a:lnTo>
                    <a:cubicBezTo>
                      <a:pt x="4020" y="2394"/>
                      <a:pt x="4083" y="2384"/>
                      <a:pt x="4143" y="2364"/>
                    </a:cubicBezTo>
                    <a:cubicBezTo>
                      <a:pt x="4458" y="2262"/>
                      <a:pt x="4630" y="1923"/>
                      <a:pt x="4528" y="1608"/>
                    </a:cubicBezTo>
                    <a:cubicBezTo>
                      <a:pt x="4447" y="1360"/>
                      <a:pt x="4218" y="1193"/>
                      <a:pt x="3958" y="119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/>
              </a:p>
            </p:txBody>
          </p:sp>
        </p:grpSp>
        <p:grpSp>
          <p:nvGrpSpPr>
            <p:cNvPr id="22" name="iṧḻíḑé"/>
            <p:cNvGrpSpPr/>
            <p:nvPr/>
          </p:nvGrpSpPr>
          <p:grpSpPr>
            <a:xfrm>
              <a:off x="8176557" y="4197735"/>
              <a:ext cx="562659" cy="562659"/>
              <a:chOff x="683975" y="1866715"/>
              <a:chExt cx="577851" cy="577851"/>
            </a:xfrm>
          </p:grpSpPr>
          <p:sp>
            <p:nvSpPr>
              <p:cNvPr id="37" name="îšľiḋe"/>
              <p:cNvSpPr/>
              <p:nvPr/>
            </p:nvSpPr>
            <p:spPr>
              <a:xfrm>
                <a:off x="683975" y="1866715"/>
                <a:ext cx="577851" cy="57785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defRPr sz="3200"/>
                </a:pPr>
                <a:endParaRPr sz="1600"/>
              </a:p>
            </p:txBody>
          </p:sp>
          <p:sp>
            <p:nvSpPr>
              <p:cNvPr id="38" name="ïṩḻïḍe"/>
              <p:cNvSpPr/>
              <p:nvPr/>
            </p:nvSpPr>
            <p:spPr>
              <a:xfrm>
                <a:off x="831997" y="2024253"/>
                <a:ext cx="281804" cy="262772"/>
              </a:xfrm>
              <a:custGeom>
                <a:avLst/>
                <a:gdLst>
                  <a:gd name="T0" fmla="*/ 3958 w 4630"/>
                  <a:gd name="T1" fmla="*/ 1193 h 4324"/>
                  <a:gd name="T2" fmla="*/ 3772 w 4630"/>
                  <a:gd name="T3" fmla="*/ 1223 h 4324"/>
                  <a:gd name="T4" fmla="*/ 3358 w 4630"/>
                  <a:gd name="T5" fmla="*/ 1778 h 4324"/>
                  <a:gd name="T6" fmla="*/ 3055 w 4630"/>
                  <a:gd name="T7" fmla="*/ 1876 h 4324"/>
                  <a:gd name="T8" fmla="*/ 2515 w 4630"/>
                  <a:gd name="T9" fmla="*/ 1484 h 4324"/>
                  <a:gd name="T10" fmla="*/ 2515 w 4630"/>
                  <a:gd name="T11" fmla="*/ 1166 h 4324"/>
                  <a:gd name="T12" fmla="*/ 2915 w 4630"/>
                  <a:gd name="T13" fmla="*/ 600 h 4324"/>
                  <a:gd name="T14" fmla="*/ 2315 w 4630"/>
                  <a:gd name="T15" fmla="*/ 0 h 4324"/>
                  <a:gd name="T16" fmla="*/ 1715 w 4630"/>
                  <a:gd name="T17" fmla="*/ 600 h 4324"/>
                  <a:gd name="T18" fmla="*/ 2115 w 4630"/>
                  <a:gd name="T19" fmla="*/ 1166 h 4324"/>
                  <a:gd name="T20" fmla="*/ 2115 w 4630"/>
                  <a:gd name="T21" fmla="*/ 1484 h 4324"/>
                  <a:gd name="T22" fmla="*/ 1575 w 4630"/>
                  <a:gd name="T23" fmla="*/ 1877 h 4324"/>
                  <a:gd name="T24" fmla="*/ 1273 w 4630"/>
                  <a:gd name="T25" fmla="*/ 1778 h 4324"/>
                  <a:gd name="T26" fmla="*/ 858 w 4630"/>
                  <a:gd name="T27" fmla="*/ 1223 h 4324"/>
                  <a:gd name="T28" fmla="*/ 673 w 4630"/>
                  <a:gd name="T29" fmla="*/ 1193 h 4324"/>
                  <a:gd name="T30" fmla="*/ 102 w 4630"/>
                  <a:gd name="T31" fmla="*/ 1608 h 4324"/>
                  <a:gd name="T32" fmla="*/ 488 w 4630"/>
                  <a:gd name="T33" fmla="*/ 2364 h 4324"/>
                  <a:gd name="T34" fmla="*/ 673 w 4630"/>
                  <a:gd name="T35" fmla="*/ 2394 h 4324"/>
                  <a:gd name="T36" fmla="*/ 1149 w 4630"/>
                  <a:gd name="T37" fmla="*/ 2159 h 4324"/>
                  <a:gd name="T38" fmla="*/ 1452 w 4630"/>
                  <a:gd name="T39" fmla="*/ 2258 h 4324"/>
                  <a:gd name="T40" fmla="*/ 1449 w 4630"/>
                  <a:gd name="T41" fmla="*/ 2327 h 4324"/>
                  <a:gd name="T42" fmla="*/ 1658 w 4630"/>
                  <a:gd name="T43" fmla="*/ 2891 h 4324"/>
                  <a:gd name="T44" fmla="*/ 1471 w 4630"/>
                  <a:gd name="T45" fmla="*/ 3149 h 4324"/>
                  <a:gd name="T46" fmla="*/ 1301 w 4630"/>
                  <a:gd name="T47" fmla="*/ 3124 h 4324"/>
                  <a:gd name="T48" fmla="*/ 815 w 4630"/>
                  <a:gd name="T49" fmla="*/ 3371 h 4324"/>
                  <a:gd name="T50" fmla="*/ 948 w 4630"/>
                  <a:gd name="T51" fmla="*/ 4209 h 4324"/>
                  <a:gd name="T52" fmla="*/ 1300 w 4630"/>
                  <a:gd name="T53" fmla="*/ 4324 h 4324"/>
                  <a:gd name="T54" fmla="*/ 1786 w 4630"/>
                  <a:gd name="T55" fmla="*/ 4077 h 4324"/>
                  <a:gd name="T56" fmla="*/ 1795 w 4630"/>
                  <a:gd name="T57" fmla="*/ 3384 h 4324"/>
                  <a:gd name="T58" fmla="*/ 1981 w 4630"/>
                  <a:gd name="T59" fmla="*/ 3127 h 4324"/>
                  <a:gd name="T60" fmla="*/ 2315 w 4630"/>
                  <a:gd name="T61" fmla="*/ 3194 h 4324"/>
                  <a:gd name="T62" fmla="*/ 2647 w 4630"/>
                  <a:gd name="T63" fmla="*/ 3127 h 4324"/>
                  <a:gd name="T64" fmla="*/ 2836 w 4630"/>
                  <a:gd name="T65" fmla="*/ 3385 h 4324"/>
                  <a:gd name="T66" fmla="*/ 2845 w 4630"/>
                  <a:gd name="T67" fmla="*/ 4077 h 4324"/>
                  <a:gd name="T68" fmla="*/ 3331 w 4630"/>
                  <a:gd name="T69" fmla="*/ 4324 h 4324"/>
                  <a:gd name="T70" fmla="*/ 3331 w 4630"/>
                  <a:gd name="T71" fmla="*/ 4324 h 4324"/>
                  <a:gd name="T72" fmla="*/ 3683 w 4630"/>
                  <a:gd name="T73" fmla="*/ 4209 h 4324"/>
                  <a:gd name="T74" fmla="*/ 3816 w 4630"/>
                  <a:gd name="T75" fmla="*/ 3371 h 4324"/>
                  <a:gd name="T76" fmla="*/ 3330 w 4630"/>
                  <a:gd name="T77" fmla="*/ 3124 h 4324"/>
                  <a:gd name="T78" fmla="*/ 3159 w 4630"/>
                  <a:gd name="T79" fmla="*/ 3149 h 4324"/>
                  <a:gd name="T80" fmla="*/ 2971 w 4630"/>
                  <a:gd name="T81" fmla="*/ 2893 h 4324"/>
                  <a:gd name="T82" fmla="*/ 3182 w 4630"/>
                  <a:gd name="T83" fmla="*/ 2327 h 4324"/>
                  <a:gd name="T84" fmla="*/ 3179 w 4630"/>
                  <a:gd name="T85" fmla="*/ 2257 h 4324"/>
                  <a:gd name="T86" fmla="*/ 3481 w 4630"/>
                  <a:gd name="T87" fmla="*/ 2159 h 4324"/>
                  <a:gd name="T88" fmla="*/ 3957 w 4630"/>
                  <a:gd name="T89" fmla="*/ 2394 h 4324"/>
                  <a:gd name="T90" fmla="*/ 3957 w 4630"/>
                  <a:gd name="T91" fmla="*/ 2394 h 4324"/>
                  <a:gd name="T92" fmla="*/ 4143 w 4630"/>
                  <a:gd name="T93" fmla="*/ 2364 h 4324"/>
                  <a:gd name="T94" fmla="*/ 4528 w 4630"/>
                  <a:gd name="T95" fmla="*/ 1608 h 4324"/>
                  <a:gd name="T96" fmla="*/ 3958 w 4630"/>
                  <a:gd name="T97" fmla="*/ 1193 h 4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30" h="4324">
                    <a:moveTo>
                      <a:pt x="3958" y="1193"/>
                    </a:moveTo>
                    <a:cubicBezTo>
                      <a:pt x="3895" y="1193"/>
                      <a:pt x="3832" y="1203"/>
                      <a:pt x="3772" y="1223"/>
                    </a:cubicBezTo>
                    <a:cubicBezTo>
                      <a:pt x="3524" y="1304"/>
                      <a:pt x="3364" y="1531"/>
                      <a:pt x="3358" y="1778"/>
                    </a:cubicBezTo>
                    <a:lnTo>
                      <a:pt x="3055" y="1876"/>
                    </a:lnTo>
                    <a:cubicBezTo>
                      <a:pt x="2936" y="1682"/>
                      <a:pt x="2743" y="1538"/>
                      <a:pt x="2515" y="1484"/>
                    </a:cubicBezTo>
                    <a:lnTo>
                      <a:pt x="2515" y="1166"/>
                    </a:lnTo>
                    <a:cubicBezTo>
                      <a:pt x="2748" y="1083"/>
                      <a:pt x="2915" y="861"/>
                      <a:pt x="2915" y="600"/>
                    </a:cubicBezTo>
                    <a:cubicBezTo>
                      <a:pt x="2915" y="270"/>
                      <a:pt x="2646" y="0"/>
                      <a:pt x="2315" y="0"/>
                    </a:cubicBezTo>
                    <a:cubicBezTo>
                      <a:pt x="1984" y="0"/>
                      <a:pt x="1715" y="270"/>
                      <a:pt x="1715" y="600"/>
                    </a:cubicBezTo>
                    <a:cubicBezTo>
                      <a:pt x="1715" y="861"/>
                      <a:pt x="1882" y="1083"/>
                      <a:pt x="2115" y="1166"/>
                    </a:cubicBezTo>
                    <a:lnTo>
                      <a:pt x="2115" y="1484"/>
                    </a:lnTo>
                    <a:cubicBezTo>
                      <a:pt x="1887" y="1538"/>
                      <a:pt x="1694" y="1682"/>
                      <a:pt x="1575" y="1877"/>
                    </a:cubicBezTo>
                    <a:lnTo>
                      <a:pt x="1273" y="1778"/>
                    </a:lnTo>
                    <a:cubicBezTo>
                      <a:pt x="1266" y="1531"/>
                      <a:pt x="1107" y="1304"/>
                      <a:pt x="858" y="1223"/>
                    </a:cubicBezTo>
                    <a:cubicBezTo>
                      <a:pt x="798" y="1203"/>
                      <a:pt x="736" y="1193"/>
                      <a:pt x="673" y="1193"/>
                    </a:cubicBezTo>
                    <a:cubicBezTo>
                      <a:pt x="412" y="1193"/>
                      <a:pt x="183" y="1360"/>
                      <a:pt x="102" y="1608"/>
                    </a:cubicBezTo>
                    <a:cubicBezTo>
                      <a:pt x="0" y="1923"/>
                      <a:pt x="173" y="2262"/>
                      <a:pt x="488" y="2364"/>
                    </a:cubicBezTo>
                    <a:cubicBezTo>
                      <a:pt x="548" y="2384"/>
                      <a:pt x="610" y="2394"/>
                      <a:pt x="673" y="2394"/>
                    </a:cubicBezTo>
                    <a:cubicBezTo>
                      <a:pt x="864" y="2394"/>
                      <a:pt x="1038" y="2304"/>
                      <a:pt x="1149" y="2159"/>
                    </a:cubicBezTo>
                    <a:lnTo>
                      <a:pt x="1452" y="2258"/>
                    </a:lnTo>
                    <a:cubicBezTo>
                      <a:pt x="1450" y="2281"/>
                      <a:pt x="1449" y="2304"/>
                      <a:pt x="1449" y="2327"/>
                    </a:cubicBezTo>
                    <a:cubicBezTo>
                      <a:pt x="1449" y="2542"/>
                      <a:pt x="1528" y="2740"/>
                      <a:pt x="1658" y="2891"/>
                    </a:cubicBezTo>
                    <a:lnTo>
                      <a:pt x="1471" y="3149"/>
                    </a:lnTo>
                    <a:cubicBezTo>
                      <a:pt x="1416" y="3132"/>
                      <a:pt x="1359" y="3124"/>
                      <a:pt x="1301" y="3124"/>
                    </a:cubicBezTo>
                    <a:cubicBezTo>
                      <a:pt x="1109" y="3124"/>
                      <a:pt x="927" y="3216"/>
                      <a:pt x="815" y="3371"/>
                    </a:cubicBezTo>
                    <a:cubicBezTo>
                      <a:pt x="620" y="3639"/>
                      <a:pt x="680" y="4015"/>
                      <a:pt x="948" y="4209"/>
                    </a:cubicBezTo>
                    <a:cubicBezTo>
                      <a:pt x="1051" y="4284"/>
                      <a:pt x="1173" y="4324"/>
                      <a:pt x="1300" y="4324"/>
                    </a:cubicBezTo>
                    <a:cubicBezTo>
                      <a:pt x="1492" y="4324"/>
                      <a:pt x="1673" y="4232"/>
                      <a:pt x="1786" y="4077"/>
                    </a:cubicBezTo>
                    <a:cubicBezTo>
                      <a:pt x="1939" y="3866"/>
                      <a:pt x="1934" y="3588"/>
                      <a:pt x="1795" y="3384"/>
                    </a:cubicBezTo>
                    <a:lnTo>
                      <a:pt x="1981" y="3127"/>
                    </a:lnTo>
                    <a:cubicBezTo>
                      <a:pt x="2084" y="3170"/>
                      <a:pt x="2197" y="3194"/>
                      <a:pt x="2315" y="3194"/>
                    </a:cubicBezTo>
                    <a:cubicBezTo>
                      <a:pt x="2433" y="3194"/>
                      <a:pt x="2545" y="3170"/>
                      <a:pt x="2647" y="3127"/>
                    </a:cubicBezTo>
                    <a:lnTo>
                      <a:pt x="2836" y="3385"/>
                    </a:lnTo>
                    <a:cubicBezTo>
                      <a:pt x="2696" y="3588"/>
                      <a:pt x="2692" y="3866"/>
                      <a:pt x="2845" y="4077"/>
                    </a:cubicBezTo>
                    <a:cubicBezTo>
                      <a:pt x="2957" y="4232"/>
                      <a:pt x="3139" y="4324"/>
                      <a:pt x="3331" y="4324"/>
                    </a:cubicBezTo>
                    <a:lnTo>
                      <a:pt x="3331" y="4324"/>
                    </a:lnTo>
                    <a:cubicBezTo>
                      <a:pt x="3458" y="4324"/>
                      <a:pt x="3580" y="4284"/>
                      <a:pt x="3683" y="4209"/>
                    </a:cubicBezTo>
                    <a:cubicBezTo>
                      <a:pt x="3951" y="4015"/>
                      <a:pt x="4010" y="3639"/>
                      <a:pt x="3816" y="3371"/>
                    </a:cubicBezTo>
                    <a:cubicBezTo>
                      <a:pt x="3703" y="3216"/>
                      <a:pt x="3522" y="3124"/>
                      <a:pt x="3330" y="3124"/>
                    </a:cubicBezTo>
                    <a:cubicBezTo>
                      <a:pt x="3271" y="3124"/>
                      <a:pt x="3214" y="3133"/>
                      <a:pt x="3159" y="3149"/>
                    </a:cubicBezTo>
                    <a:lnTo>
                      <a:pt x="2971" y="2893"/>
                    </a:lnTo>
                    <a:cubicBezTo>
                      <a:pt x="3102" y="2741"/>
                      <a:pt x="3182" y="2543"/>
                      <a:pt x="3182" y="2327"/>
                    </a:cubicBezTo>
                    <a:cubicBezTo>
                      <a:pt x="3182" y="2303"/>
                      <a:pt x="3181" y="2280"/>
                      <a:pt x="3179" y="2257"/>
                    </a:cubicBezTo>
                    <a:lnTo>
                      <a:pt x="3481" y="2159"/>
                    </a:lnTo>
                    <a:cubicBezTo>
                      <a:pt x="3592" y="2304"/>
                      <a:pt x="3766" y="2394"/>
                      <a:pt x="3957" y="2394"/>
                    </a:cubicBezTo>
                    <a:lnTo>
                      <a:pt x="3957" y="2394"/>
                    </a:lnTo>
                    <a:cubicBezTo>
                      <a:pt x="4020" y="2394"/>
                      <a:pt x="4083" y="2384"/>
                      <a:pt x="4143" y="2364"/>
                    </a:cubicBezTo>
                    <a:cubicBezTo>
                      <a:pt x="4458" y="2262"/>
                      <a:pt x="4630" y="1923"/>
                      <a:pt x="4528" y="1608"/>
                    </a:cubicBezTo>
                    <a:cubicBezTo>
                      <a:pt x="4447" y="1360"/>
                      <a:pt x="4218" y="1193"/>
                      <a:pt x="3958" y="119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/>
              </a:p>
            </p:txBody>
          </p:sp>
        </p:grpSp>
        <p:grpSp>
          <p:nvGrpSpPr>
            <p:cNvPr id="23" name="íŝlîḋê"/>
            <p:cNvGrpSpPr/>
            <p:nvPr/>
          </p:nvGrpSpPr>
          <p:grpSpPr>
            <a:xfrm>
              <a:off x="719137" y="1648088"/>
              <a:ext cx="3176147" cy="1378371"/>
              <a:chOff x="719137" y="2442364"/>
              <a:chExt cx="5376847" cy="1378371"/>
            </a:xfrm>
          </p:grpSpPr>
          <p:sp>
            <p:nvSpPr>
              <p:cNvPr id="35" name="î$1íḓê"/>
              <p:cNvSpPr/>
              <p:nvPr/>
            </p:nvSpPr>
            <p:spPr bwMode="auto">
              <a:xfrm>
                <a:off x="719137" y="2884168"/>
                <a:ext cx="5376845" cy="936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  <p:sp>
            <p:nvSpPr>
              <p:cNvPr id="36" name="ïṣļîḍe"/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</p:grpSp>
        <p:grpSp>
          <p:nvGrpSpPr>
            <p:cNvPr id="24" name="ïşḻïḍé"/>
            <p:cNvGrpSpPr/>
            <p:nvPr/>
          </p:nvGrpSpPr>
          <p:grpSpPr>
            <a:xfrm>
              <a:off x="719137" y="3773795"/>
              <a:ext cx="3176147" cy="1378371"/>
              <a:chOff x="719137" y="2442364"/>
              <a:chExt cx="5376847" cy="1378371"/>
            </a:xfrm>
          </p:grpSpPr>
          <p:sp>
            <p:nvSpPr>
              <p:cNvPr id="33" name="íSľïḋê"/>
              <p:cNvSpPr/>
              <p:nvPr/>
            </p:nvSpPr>
            <p:spPr bwMode="auto">
              <a:xfrm>
                <a:off x="719137" y="2884168"/>
                <a:ext cx="5376845" cy="936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  <p:sp>
            <p:nvSpPr>
              <p:cNvPr id="34" name="ïšľíḓe"/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</p:grpSp>
        <p:grpSp>
          <p:nvGrpSpPr>
            <p:cNvPr id="25" name="íṧļíḓê"/>
            <p:cNvGrpSpPr/>
            <p:nvPr/>
          </p:nvGrpSpPr>
          <p:grpSpPr>
            <a:xfrm>
              <a:off x="8345141" y="1648088"/>
              <a:ext cx="3176147" cy="1378371"/>
              <a:chOff x="719137" y="2442364"/>
              <a:chExt cx="5376847" cy="1378371"/>
            </a:xfrm>
          </p:grpSpPr>
          <p:sp>
            <p:nvSpPr>
              <p:cNvPr id="31" name="îSļîdê"/>
              <p:cNvSpPr/>
              <p:nvPr/>
            </p:nvSpPr>
            <p:spPr bwMode="auto">
              <a:xfrm>
                <a:off x="719137" y="2884168"/>
                <a:ext cx="5376845" cy="936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  <a:endParaRPr lang="en-US" altLang="zh-CN" sz="1100" dirty="0"/>
              </a:p>
              <a:p>
                <a:pPr marL="171450" indent="-171450" algn="r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  <p:sp>
            <p:nvSpPr>
              <p:cNvPr id="32" name="íṡľíḋè"/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</p:grpSp>
        <p:grpSp>
          <p:nvGrpSpPr>
            <p:cNvPr id="26" name="îşḷîḋé"/>
            <p:cNvGrpSpPr/>
            <p:nvPr/>
          </p:nvGrpSpPr>
          <p:grpSpPr>
            <a:xfrm>
              <a:off x="8345141" y="3773795"/>
              <a:ext cx="3176147" cy="1378371"/>
              <a:chOff x="719137" y="2442364"/>
              <a:chExt cx="5376847" cy="1378371"/>
            </a:xfrm>
          </p:grpSpPr>
          <p:sp>
            <p:nvSpPr>
              <p:cNvPr id="29" name="iṧḻïďé"/>
              <p:cNvSpPr/>
              <p:nvPr/>
            </p:nvSpPr>
            <p:spPr bwMode="auto">
              <a:xfrm>
                <a:off x="719137" y="2884168"/>
                <a:ext cx="5376845" cy="936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  <a:endParaRPr lang="en-US" altLang="zh-CN" sz="1100" dirty="0"/>
              </a:p>
              <a:p>
                <a:pPr marL="171450" indent="-171450" algn="r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  <p:sp>
            <p:nvSpPr>
              <p:cNvPr id="30" name="íSľíḓe"/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</p:grpSp>
        <p:cxnSp>
          <p:nvCxnSpPr>
            <p:cNvPr id="27" name="直接连接符 26"/>
            <p:cNvCxnSpPr/>
            <p:nvPr/>
          </p:nvCxnSpPr>
          <p:spPr>
            <a:xfrm>
              <a:off x="669925" y="3294000"/>
              <a:ext cx="312351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8397771" y="3294000"/>
              <a:ext cx="312351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9e373d3a-982a-4968-b397-775d2268db1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123950"/>
            <a:ext cx="10860238" cy="5019675"/>
            <a:chOff x="669924" y="1123950"/>
            <a:chExt cx="10860239" cy="5019675"/>
          </a:xfrm>
        </p:grpSpPr>
        <p:grpSp>
          <p:nvGrpSpPr>
            <p:cNvPr id="6" name="îŝļiḋè"/>
            <p:cNvGrpSpPr/>
            <p:nvPr/>
          </p:nvGrpSpPr>
          <p:grpSpPr>
            <a:xfrm>
              <a:off x="669924" y="1123950"/>
              <a:ext cx="3297165" cy="2925000"/>
              <a:chOff x="3924457" y="1584000"/>
              <a:chExt cx="4343087" cy="3852863"/>
            </a:xfrm>
          </p:grpSpPr>
          <p:sp>
            <p:nvSpPr>
              <p:cNvPr id="36" name="îsḷiďe"/>
              <p:cNvSpPr/>
              <p:nvPr/>
            </p:nvSpPr>
            <p:spPr bwMode="auto">
              <a:xfrm>
                <a:off x="4986611" y="1584000"/>
                <a:ext cx="2244312" cy="1959624"/>
              </a:xfrm>
              <a:custGeom>
                <a:avLst/>
                <a:gdLst>
                  <a:gd name="T0" fmla="*/ 880 w 1758"/>
                  <a:gd name="T1" fmla="*/ 0 h 1535"/>
                  <a:gd name="T2" fmla="*/ 908 w 1758"/>
                  <a:gd name="T3" fmla="*/ 1 h 1535"/>
                  <a:gd name="T4" fmla="*/ 934 w 1758"/>
                  <a:gd name="T5" fmla="*/ 5 h 1535"/>
                  <a:gd name="T6" fmla="*/ 960 w 1758"/>
                  <a:gd name="T7" fmla="*/ 14 h 1535"/>
                  <a:gd name="T8" fmla="*/ 985 w 1758"/>
                  <a:gd name="T9" fmla="*/ 26 h 1535"/>
                  <a:gd name="T10" fmla="*/ 1008 w 1758"/>
                  <a:gd name="T11" fmla="*/ 42 h 1535"/>
                  <a:gd name="T12" fmla="*/ 1027 w 1758"/>
                  <a:gd name="T13" fmla="*/ 64 h 1535"/>
                  <a:gd name="T14" fmla="*/ 1045 w 1758"/>
                  <a:gd name="T15" fmla="*/ 89 h 1535"/>
                  <a:gd name="T16" fmla="*/ 1758 w 1758"/>
                  <a:gd name="T17" fmla="*/ 1355 h 1535"/>
                  <a:gd name="T18" fmla="*/ 1464 w 1758"/>
                  <a:gd name="T19" fmla="*/ 1530 h 1535"/>
                  <a:gd name="T20" fmla="*/ 1426 w 1758"/>
                  <a:gd name="T21" fmla="*/ 1483 h 1535"/>
                  <a:gd name="T22" fmla="*/ 1383 w 1758"/>
                  <a:gd name="T23" fmla="*/ 1438 h 1535"/>
                  <a:gd name="T24" fmla="*/ 1337 w 1758"/>
                  <a:gd name="T25" fmla="*/ 1398 h 1535"/>
                  <a:gd name="T26" fmla="*/ 1288 w 1758"/>
                  <a:gd name="T27" fmla="*/ 1361 h 1535"/>
                  <a:gd name="T28" fmla="*/ 1236 w 1758"/>
                  <a:gd name="T29" fmla="*/ 1329 h 1535"/>
                  <a:gd name="T30" fmla="*/ 1181 w 1758"/>
                  <a:gd name="T31" fmla="*/ 1300 h 1535"/>
                  <a:gd name="T32" fmla="*/ 1123 w 1758"/>
                  <a:gd name="T33" fmla="*/ 1276 h 1535"/>
                  <a:gd name="T34" fmla="*/ 1063 w 1758"/>
                  <a:gd name="T35" fmla="*/ 1258 h 1535"/>
                  <a:gd name="T36" fmla="*/ 1002 w 1758"/>
                  <a:gd name="T37" fmla="*/ 1244 h 1535"/>
                  <a:gd name="T38" fmla="*/ 938 w 1758"/>
                  <a:gd name="T39" fmla="*/ 1236 h 1535"/>
                  <a:gd name="T40" fmla="*/ 873 w 1758"/>
                  <a:gd name="T41" fmla="*/ 1233 h 1535"/>
                  <a:gd name="T42" fmla="*/ 805 w 1758"/>
                  <a:gd name="T43" fmla="*/ 1236 h 1535"/>
                  <a:gd name="T44" fmla="*/ 742 w 1758"/>
                  <a:gd name="T45" fmla="*/ 1244 h 1535"/>
                  <a:gd name="T46" fmla="*/ 679 w 1758"/>
                  <a:gd name="T47" fmla="*/ 1259 h 1535"/>
                  <a:gd name="T48" fmla="*/ 619 w 1758"/>
                  <a:gd name="T49" fmla="*/ 1277 h 1535"/>
                  <a:gd name="T50" fmla="*/ 561 w 1758"/>
                  <a:gd name="T51" fmla="*/ 1301 h 1535"/>
                  <a:gd name="T52" fmla="*/ 505 w 1758"/>
                  <a:gd name="T53" fmla="*/ 1330 h 1535"/>
                  <a:gd name="T54" fmla="*/ 453 w 1758"/>
                  <a:gd name="T55" fmla="*/ 1364 h 1535"/>
                  <a:gd name="T56" fmla="*/ 403 w 1758"/>
                  <a:gd name="T57" fmla="*/ 1401 h 1535"/>
                  <a:gd name="T58" fmla="*/ 357 w 1758"/>
                  <a:gd name="T59" fmla="*/ 1443 h 1535"/>
                  <a:gd name="T60" fmla="*/ 314 w 1758"/>
                  <a:gd name="T61" fmla="*/ 1487 h 1535"/>
                  <a:gd name="T62" fmla="*/ 276 w 1758"/>
                  <a:gd name="T63" fmla="*/ 1535 h 1535"/>
                  <a:gd name="T64" fmla="*/ 0 w 1758"/>
                  <a:gd name="T65" fmla="*/ 1364 h 1535"/>
                  <a:gd name="T66" fmla="*/ 742 w 1758"/>
                  <a:gd name="T67" fmla="*/ 87 h 1535"/>
                  <a:gd name="T68" fmla="*/ 759 w 1758"/>
                  <a:gd name="T69" fmla="*/ 62 h 1535"/>
                  <a:gd name="T70" fmla="*/ 780 w 1758"/>
                  <a:gd name="T71" fmla="*/ 41 h 1535"/>
                  <a:gd name="T72" fmla="*/ 802 w 1758"/>
                  <a:gd name="T73" fmla="*/ 25 h 1535"/>
                  <a:gd name="T74" fmla="*/ 827 w 1758"/>
                  <a:gd name="T75" fmla="*/ 13 h 1535"/>
                  <a:gd name="T76" fmla="*/ 853 w 1758"/>
                  <a:gd name="T77" fmla="*/ 4 h 1535"/>
                  <a:gd name="T78" fmla="*/ 880 w 1758"/>
                  <a:gd name="T79" fmla="*/ 0 h 1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58" h="1535">
                    <a:moveTo>
                      <a:pt x="880" y="0"/>
                    </a:moveTo>
                    <a:lnTo>
                      <a:pt x="908" y="1"/>
                    </a:lnTo>
                    <a:lnTo>
                      <a:pt x="934" y="5"/>
                    </a:lnTo>
                    <a:lnTo>
                      <a:pt x="960" y="14"/>
                    </a:lnTo>
                    <a:lnTo>
                      <a:pt x="985" y="26"/>
                    </a:lnTo>
                    <a:lnTo>
                      <a:pt x="1008" y="42"/>
                    </a:lnTo>
                    <a:lnTo>
                      <a:pt x="1027" y="64"/>
                    </a:lnTo>
                    <a:lnTo>
                      <a:pt x="1045" y="89"/>
                    </a:lnTo>
                    <a:lnTo>
                      <a:pt x="1758" y="1355"/>
                    </a:lnTo>
                    <a:lnTo>
                      <a:pt x="1464" y="1530"/>
                    </a:lnTo>
                    <a:lnTo>
                      <a:pt x="1426" y="1483"/>
                    </a:lnTo>
                    <a:lnTo>
                      <a:pt x="1383" y="1438"/>
                    </a:lnTo>
                    <a:lnTo>
                      <a:pt x="1337" y="1398"/>
                    </a:lnTo>
                    <a:lnTo>
                      <a:pt x="1288" y="1361"/>
                    </a:lnTo>
                    <a:lnTo>
                      <a:pt x="1236" y="1329"/>
                    </a:lnTo>
                    <a:lnTo>
                      <a:pt x="1181" y="1300"/>
                    </a:lnTo>
                    <a:lnTo>
                      <a:pt x="1123" y="1276"/>
                    </a:lnTo>
                    <a:lnTo>
                      <a:pt x="1063" y="1258"/>
                    </a:lnTo>
                    <a:lnTo>
                      <a:pt x="1002" y="1244"/>
                    </a:lnTo>
                    <a:lnTo>
                      <a:pt x="938" y="1236"/>
                    </a:lnTo>
                    <a:lnTo>
                      <a:pt x="873" y="1233"/>
                    </a:lnTo>
                    <a:lnTo>
                      <a:pt x="805" y="1236"/>
                    </a:lnTo>
                    <a:lnTo>
                      <a:pt x="742" y="1244"/>
                    </a:lnTo>
                    <a:lnTo>
                      <a:pt x="679" y="1259"/>
                    </a:lnTo>
                    <a:lnTo>
                      <a:pt x="619" y="1277"/>
                    </a:lnTo>
                    <a:lnTo>
                      <a:pt x="561" y="1301"/>
                    </a:lnTo>
                    <a:lnTo>
                      <a:pt x="505" y="1330"/>
                    </a:lnTo>
                    <a:lnTo>
                      <a:pt x="453" y="1364"/>
                    </a:lnTo>
                    <a:lnTo>
                      <a:pt x="403" y="1401"/>
                    </a:lnTo>
                    <a:lnTo>
                      <a:pt x="357" y="1443"/>
                    </a:lnTo>
                    <a:lnTo>
                      <a:pt x="314" y="1487"/>
                    </a:lnTo>
                    <a:lnTo>
                      <a:pt x="276" y="1535"/>
                    </a:lnTo>
                    <a:lnTo>
                      <a:pt x="0" y="1364"/>
                    </a:lnTo>
                    <a:lnTo>
                      <a:pt x="742" y="87"/>
                    </a:lnTo>
                    <a:lnTo>
                      <a:pt x="759" y="62"/>
                    </a:lnTo>
                    <a:lnTo>
                      <a:pt x="780" y="41"/>
                    </a:lnTo>
                    <a:lnTo>
                      <a:pt x="802" y="25"/>
                    </a:lnTo>
                    <a:lnTo>
                      <a:pt x="827" y="13"/>
                    </a:lnTo>
                    <a:lnTo>
                      <a:pt x="853" y="4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37" name="iśļîďê"/>
              <p:cNvSpPr/>
              <p:nvPr/>
            </p:nvSpPr>
            <p:spPr bwMode="auto">
              <a:xfrm>
                <a:off x="3924457" y="3502771"/>
                <a:ext cx="2069413" cy="1934092"/>
              </a:xfrm>
              <a:custGeom>
                <a:avLst/>
                <a:gdLst>
                  <a:gd name="T0" fmla="*/ 751 w 1621"/>
                  <a:gd name="T1" fmla="*/ 0 h 1515"/>
                  <a:gd name="T2" fmla="*/ 1028 w 1621"/>
                  <a:gd name="T3" fmla="*/ 172 h 1515"/>
                  <a:gd name="T4" fmla="*/ 1006 w 1621"/>
                  <a:gd name="T5" fmla="*/ 227 h 1515"/>
                  <a:gd name="T6" fmla="*/ 990 w 1621"/>
                  <a:gd name="T7" fmla="*/ 285 h 1515"/>
                  <a:gd name="T8" fmla="*/ 976 w 1621"/>
                  <a:gd name="T9" fmla="*/ 345 h 1515"/>
                  <a:gd name="T10" fmla="*/ 969 w 1621"/>
                  <a:gd name="T11" fmla="*/ 406 h 1515"/>
                  <a:gd name="T12" fmla="*/ 966 w 1621"/>
                  <a:gd name="T13" fmla="*/ 469 h 1515"/>
                  <a:gd name="T14" fmla="*/ 969 w 1621"/>
                  <a:gd name="T15" fmla="*/ 535 h 1515"/>
                  <a:gd name="T16" fmla="*/ 978 w 1621"/>
                  <a:gd name="T17" fmla="*/ 599 h 1515"/>
                  <a:gd name="T18" fmla="*/ 992 w 1621"/>
                  <a:gd name="T19" fmla="*/ 662 h 1515"/>
                  <a:gd name="T20" fmla="*/ 1011 w 1621"/>
                  <a:gd name="T21" fmla="*/ 723 h 1515"/>
                  <a:gd name="T22" fmla="*/ 1035 w 1621"/>
                  <a:gd name="T23" fmla="*/ 780 h 1515"/>
                  <a:gd name="T24" fmla="*/ 1064 w 1621"/>
                  <a:gd name="T25" fmla="*/ 836 h 1515"/>
                  <a:gd name="T26" fmla="*/ 1098 w 1621"/>
                  <a:gd name="T27" fmla="*/ 889 h 1515"/>
                  <a:gd name="T28" fmla="*/ 1135 w 1621"/>
                  <a:gd name="T29" fmla="*/ 938 h 1515"/>
                  <a:gd name="T30" fmla="*/ 1176 w 1621"/>
                  <a:gd name="T31" fmla="*/ 985 h 1515"/>
                  <a:gd name="T32" fmla="*/ 1222 w 1621"/>
                  <a:gd name="T33" fmla="*/ 1027 h 1515"/>
                  <a:gd name="T34" fmla="*/ 1270 w 1621"/>
                  <a:gd name="T35" fmla="*/ 1066 h 1515"/>
                  <a:gd name="T36" fmla="*/ 1323 w 1621"/>
                  <a:gd name="T37" fmla="*/ 1100 h 1515"/>
                  <a:gd name="T38" fmla="*/ 1377 w 1621"/>
                  <a:gd name="T39" fmla="*/ 1131 h 1515"/>
                  <a:gd name="T40" fmla="*/ 1434 w 1621"/>
                  <a:gd name="T41" fmla="*/ 1156 h 1515"/>
                  <a:gd name="T42" fmla="*/ 1495 w 1621"/>
                  <a:gd name="T43" fmla="*/ 1177 h 1515"/>
                  <a:gd name="T44" fmla="*/ 1557 w 1621"/>
                  <a:gd name="T45" fmla="*/ 1192 h 1515"/>
                  <a:gd name="T46" fmla="*/ 1621 w 1621"/>
                  <a:gd name="T47" fmla="*/ 1202 h 1515"/>
                  <a:gd name="T48" fmla="*/ 1621 w 1621"/>
                  <a:gd name="T49" fmla="*/ 1515 h 1515"/>
                  <a:gd name="T50" fmla="*/ 174 w 1621"/>
                  <a:gd name="T51" fmla="*/ 1515 h 1515"/>
                  <a:gd name="T52" fmla="*/ 142 w 1621"/>
                  <a:gd name="T53" fmla="*/ 1512 h 1515"/>
                  <a:gd name="T54" fmla="*/ 112 w 1621"/>
                  <a:gd name="T55" fmla="*/ 1504 h 1515"/>
                  <a:gd name="T56" fmla="*/ 85 w 1621"/>
                  <a:gd name="T57" fmla="*/ 1490 h 1515"/>
                  <a:gd name="T58" fmla="*/ 61 w 1621"/>
                  <a:gd name="T59" fmla="*/ 1473 h 1515"/>
                  <a:gd name="T60" fmla="*/ 40 w 1621"/>
                  <a:gd name="T61" fmla="*/ 1451 h 1515"/>
                  <a:gd name="T62" fmla="*/ 24 w 1621"/>
                  <a:gd name="T63" fmla="*/ 1427 h 1515"/>
                  <a:gd name="T64" fmla="*/ 11 w 1621"/>
                  <a:gd name="T65" fmla="*/ 1400 h 1515"/>
                  <a:gd name="T66" fmla="*/ 3 w 1621"/>
                  <a:gd name="T67" fmla="*/ 1372 h 1515"/>
                  <a:gd name="T68" fmla="*/ 0 w 1621"/>
                  <a:gd name="T69" fmla="*/ 1342 h 1515"/>
                  <a:gd name="T70" fmla="*/ 2 w 1621"/>
                  <a:gd name="T71" fmla="*/ 1312 h 1515"/>
                  <a:gd name="T72" fmla="*/ 10 w 1621"/>
                  <a:gd name="T73" fmla="*/ 1282 h 1515"/>
                  <a:gd name="T74" fmla="*/ 24 w 1621"/>
                  <a:gd name="T75" fmla="*/ 1252 h 1515"/>
                  <a:gd name="T76" fmla="*/ 751 w 1621"/>
                  <a:gd name="T77" fmla="*/ 0 h 1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21" h="1515">
                    <a:moveTo>
                      <a:pt x="751" y="0"/>
                    </a:moveTo>
                    <a:lnTo>
                      <a:pt x="1028" y="172"/>
                    </a:lnTo>
                    <a:lnTo>
                      <a:pt x="1006" y="227"/>
                    </a:lnTo>
                    <a:lnTo>
                      <a:pt x="990" y="285"/>
                    </a:lnTo>
                    <a:lnTo>
                      <a:pt x="976" y="345"/>
                    </a:lnTo>
                    <a:lnTo>
                      <a:pt x="969" y="406"/>
                    </a:lnTo>
                    <a:lnTo>
                      <a:pt x="966" y="469"/>
                    </a:lnTo>
                    <a:lnTo>
                      <a:pt x="969" y="535"/>
                    </a:lnTo>
                    <a:lnTo>
                      <a:pt x="978" y="599"/>
                    </a:lnTo>
                    <a:lnTo>
                      <a:pt x="992" y="662"/>
                    </a:lnTo>
                    <a:lnTo>
                      <a:pt x="1011" y="723"/>
                    </a:lnTo>
                    <a:lnTo>
                      <a:pt x="1035" y="780"/>
                    </a:lnTo>
                    <a:lnTo>
                      <a:pt x="1064" y="836"/>
                    </a:lnTo>
                    <a:lnTo>
                      <a:pt x="1098" y="889"/>
                    </a:lnTo>
                    <a:lnTo>
                      <a:pt x="1135" y="938"/>
                    </a:lnTo>
                    <a:lnTo>
                      <a:pt x="1176" y="985"/>
                    </a:lnTo>
                    <a:lnTo>
                      <a:pt x="1222" y="1027"/>
                    </a:lnTo>
                    <a:lnTo>
                      <a:pt x="1270" y="1066"/>
                    </a:lnTo>
                    <a:lnTo>
                      <a:pt x="1323" y="1100"/>
                    </a:lnTo>
                    <a:lnTo>
                      <a:pt x="1377" y="1131"/>
                    </a:lnTo>
                    <a:lnTo>
                      <a:pt x="1434" y="1156"/>
                    </a:lnTo>
                    <a:lnTo>
                      <a:pt x="1495" y="1177"/>
                    </a:lnTo>
                    <a:lnTo>
                      <a:pt x="1557" y="1192"/>
                    </a:lnTo>
                    <a:lnTo>
                      <a:pt x="1621" y="1202"/>
                    </a:lnTo>
                    <a:lnTo>
                      <a:pt x="1621" y="1515"/>
                    </a:lnTo>
                    <a:lnTo>
                      <a:pt x="174" y="1515"/>
                    </a:lnTo>
                    <a:lnTo>
                      <a:pt x="142" y="1512"/>
                    </a:lnTo>
                    <a:lnTo>
                      <a:pt x="112" y="1504"/>
                    </a:lnTo>
                    <a:lnTo>
                      <a:pt x="85" y="1490"/>
                    </a:lnTo>
                    <a:lnTo>
                      <a:pt x="61" y="1473"/>
                    </a:lnTo>
                    <a:lnTo>
                      <a:pt x="40" y="1451"/>
                    </a:lnTo>
                    <a:lnTo>
                      <a:pt x="24" y="1427"/>
                    </a:lnTo>
                    <a:lnTo>
                      <a:pt x="11" y="1400"/>
                    </a:lnTo>
                    <a:lnTo>
                      <a:pt x="3" y="1372"/>
                    </a:lnTo>
                    <a:lnTo>
                      <a:pt x="0" y="1342"/>
                    </a:lnTo>
                    <a:lnTo>
                      <a:pt x="2" y="1312"/>
                    </a:lnTo>
                    <a:lnTo>
                      <a:pt x="10" y="1282"/>
                    </a:lnTo>
                    <a:lnTo>
                      <a:pt x="24" y="1252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38" name="iṩḻïḍé"/>
              <p:cNvSpPr/>
              <p:nvPr/>
            </p:nvSpPr>
            <p:spPr bwMode="auto">
              <a:xfrm>
                <a:off x="6198131" y="3491282"/>
                <a:ext cx="2069413" cy="1945581"/>
              </a:xfrm>
              <a:custGeom>
                <a:avLst/>
                <a:gdLst>
                  <a:gd name="T0" fmla="*/ 887 w 1621"/>
                  <a:gd name="T1" fmla="*/ 0 h 1524"/>
                  <a:gd name="T2" fmla="*/ 1598 w 1621"/>
                  <a:gd name="T3" fmla="*/ 1263 h 1524"/>
                  <a:gd name="T4" fmla="*/ 1612 w 1621"/>
                  <a:gd name="T5" fmla="*/ 1293 h 1524"/>
                  <a:gd name="T6" fmla="*/ 1619 w 1621"/>
                  <a:gd name="T7" fmla="*/ 1323 h 1524"/>
                  <a:gd name="T8" fmla="*/ 1621 w 1621"/>
                  <a:gd name="T9" fmla="*/ 1353 h 1524"/>
                  <a:gd name="T10" fmla="*/ 1618 w 1621"/>
                  <a:gd name="T11" fmla="*/ 1383 h 1524"/>
                  <a:gd name="T12" fmla="*/ 1610 w 1621"/>
                  <a:gd name="T13" fmla="*/ 1411 h 1524"/>
                  <a:gd name="T14" fmla="*/ 1596 w 1621"/>
                  <a:gd name="T15" fmla="*/ 1437 h 1524"/>
                  <a:gd name="T16" fmla="*/ 1580 w 1621"/>
                  <a:gd name="T17" fmla="*/ 1461 h 1524"/>
                  <a:gd name="T18" fmla="*/ 1559 w 1621"/>
                  <a:gd name="T19" fmla="*/ 1483 h 1524"/>
                  <a:gd name="T20" fmla="*/ 1535 w 1621"/>
                  <a:gd name="T21" fmla="*/ 1499 h 1524"/>
                  <a:gd name="T22" fmla="*/ 1508 w 1621"/>
                  <a:gd name="T23" fmla="*/ 1513 h 1524"/>
                  <a:gd name="T24" fmla="*/ 1479 w 1621"/>
                  <a:gd name="T25" fmla="*/ 1521 h 1524"/>
                  <a:gd name="T26" fmla="*/ 1447 w 1621"/>
                  <a:gd name="T27" fmla="*/ 1524 h 1524"/>
                  <a:gd name="T28" fmla="*/ 0 w 1621"/>
                  <a:gd name="T29" fmla="*/ 1524 h 1524"/>
                  <a:gd name="T30" fmla="*/ 0 w 1621"/>
                  <a:gd name="T31" fmla="*/ 1212 h 1524"/>
                  <a:gd name="T32" fmla="*/ 65 w 1621"/>
                  <a:gd name="T33" fmla="*/ 1202 h 1524"/>
                  <a:gd name="T34" fmla="*/ 128 w 1621"/>
                  <a:gd name="T35" fmla="*/ 1188 h 1524"/>
                  <a:gd name="T36" fmla="*/ 188 w 1621"/>
                  <a:gd name="T37" fmla="*/ 1167 h 1524"/>
                  <a:gd name="T38" fmla="*/ 245 w 1621"/>
                  <a:gd name="T39" fmla="*/ 1141 h 1524"/>
                  <a:gd name="T40" fmla="*/ 301 w 1621"/>
                  <a:gd name="T41" fmla="*/ 1111 h 1524"/>
                  <a:gd name="T42" fmla="*/ 354 w 1621"/>
                  <a:gd name="T43" fmla="*/ 1077 h 1524"/>
                  <a:gd name="T44" fmla="*/ 402 w 1621"/>
                  <a:gd name="T45" fmla="*/ 1038 h 1524"/>
                  <a:gd name="T46" fmla="*/ 449 w 1621"/>
                  <a:gd name="T47" fmla="*/ 996 h 1524"/>
                  <a:gd name="T48" fmla="*/ 490 w 1621"/>
                  <a:gd name="T49" fmla="*/ 949 h 1524"/>
                  <a:gd name="T50" fmla="*/ 528 w 1621"/>
                  <a:gd name="T51" fmla="*/ 900 h 1524"/>
                  <a:gd name="T52" fmla="*/ 562 w 1621"/>
                  <a:gd name="T53" fmla="*/ 847 h 1524"/>
                  <a:gd name="T54" fmla="*/ 591 w 1621"/>
                  <a:gd name="T55" fmla="*/ 790 h 1524"/>
                  <a:gd name="T56" fmla="*/ 616 w 1621"/>
                  <a:gd name="T57" fmla="*/ 733 h 1524"/>
                  <a:gd name="T58" fmla="*/ 636 w 1621"/>
                  <a:gd name="T59" fmla="*/ 672 h 1524"/>
                  <a:gd name="T60" fmla="*/ 649 w 1621"/>
                  <a:gd name="T61" fmla="*/ 608 h 1524"/>
                  <a:gd name="T62" fmla="*/ 658 w 1621"/>
                  <a:gd name="T63" fmla="*/ 544 h 1524"/>
                  <a:gd name="T64" fmla="*/ 661 w 1621"/>
                  <a:gd name="T65" fmla="*/ 477 h 1524"/>
                  <a:gd name="T66" fmla="*/ 658 w 1621"/>
                  <a:gd name="T67" fmla="*/ 413 h 1524"/>
                  <a:gd name="T68" fmla="*/ 650 w 1621"/>
                  <a:gd name="T69" fmla="*/ 351 h 1524"/>
                  <a:gd name="T70" fmla="*/ 637 w 1621"/>
                  <a:gd name="T71" fmla="*/ 290 h 1524"/>
                  <a:gd name="T72" fmla="*/ 619 w 1621"/>
                  <a:gd name="T73" fmla="*/ 231 h 1524"/>
                  <a:gd name="T74" fmla="*/ 596 w 1621"/>
                  <a:gd name="T75" fmla="*/ 174 h 1524"/>
                  <a:gd name="T76" fmla="*/ 887 w 1621"/>
                  <a:gd name="T77" fmla="*/ 0 h 1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21" h="1524">
                    <a:moveTo>
                      <a:pt x="887" y="0"/>
                    </a:moveTo>
                    <a:lnTo>
                      <a:pt x="1598" y="1263"/>
                    </a:lnTo>
                    <a:lnTo>
                      <a:pt x="1612" y="1293"/>
                    </a:lnTo>
                    <a:lnTo>
                      <a:pt x="1619" y="1323"/>
                    </a:lnTo>
                    <a:lnTo>
                      <a:pt x="1621" y="1353"/>
                    </a:lnTo>
                    <a:lnTo>
                      <a:pt x="1618" y="1383"/>
                    </a:lnTo>
                    <a:lnTo>
                      <a:pt x="1610" y="1411"/>
                    </a:lnTo>
                    <a:lnTo>
                      <a:pt x="1596" y="1437"/>
                    </a:lnTo>
                    <a:lnTo>
                      <a:pt x="1580" y="1461"/>
                    </a:lnTo>
                    <a:lnTo>
                      <a:pt x="1559" y="1483"/>
                    </a:lnTo>
                    <a:lnTo>
                      <a:pt x="1535" y="1499"/>
                    </a:lnTo>
                    <a:lnTo>
                      <a:pt x="1508" y="1513"/>
                    </a:lnTo>
                    <a:lnTo>
                      <a:pt x="1479" y="1521"/>
                    </a:lnTo>
                    <a:lnTo>
                      <a:pt x="1447" y="1524"/>
                    </a:lnTo>
                    <a:lnTo>
                      <a:pt x="0" y="1524"/>
                    </a:lnTo>
                    <a:lnTo>
                      <a:pt x="0" y="1212"/>
                    </a:lnTo>
                    <a:lnTo>
                      <a:pt x="65" y="1202"/>
                    </a:lnTo>
                    <a:lnTo>
                      <a:pt x="128" y="1188"/>
                    </a:lnTo>
                    <a:lnTo>
                      <a:pt x="188" y="1167"/>
                    </a:lnTo>
                    <a:lnTo>
                      <a:pt x="245" y="1141"/>
                    </a:lnTo>
                    <a:lnTo>
                      <a:pt x="301" y="1111"/>
                    </a:lnTo>
                    <a:lnTo>
                      <a:pt x="354" y="1077"/>
                    </a:lnTo>
                    <a:lnTo>
                      <a:pt x="402" y="1038"/>
                    </a:lnTo>
                    <a:lnTo>
                      <a:pt x="449" y="996"/>
                    </a:lnTo>
                    <a:lnTo>
                      <a:pt x="490" y="949"/>
                    </a:lnTo>
                    <a:lnTo>
                      <a:pt x="528" y="900"/>
                    </a:lnTo>
                    <a:lnTo>
                      <a:pt x="562" y="847"/>
                    </a:lnTo>
                    <a:lnTo>
                      <a:pt x="591" y="790"/>
                    </a:lnTo>
                    <a:lnTo>
                      <a:pt x="616" y="733"/>
                    </a:lnTo>
                    <a:lnTo>
                      <a:pt x="636" y="672"/>
                    </a:lnTo>
                    <a:lnTo>
                      <a:pt x="649" y="608"/>
                    </a:lnTo>
                    <a:lnTo>
                      <a:pt x="658" y="544"/>
                    </a:lnTo>
                    <a:lnTo>
                      <a:pt x="661" y="477"/>
                    </a:lnTo>
                    <a:lnTo>
                      <a:pt x="658" y="413"/>
                    </a:lnTo>
                    <a:lnTo>
                      <a:pt x="650" y="351"/>
                    </a:lnTo>
                    <a:lnTo>
                      <a:pt x="637" y="290"/>
                    </a:lnTo>
                    <a:lnTo>
                      <a:pt x="619" y="231"/>
                    </a:lnTo>
                    <a:lnTo>
                      <a:pt x="596" y="174"/>
                    </a:lnTo>
                    <a:lnTo>
                      <a:pt x="887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39" name="íṡḻîḓé"/>
              <p:cNvSpPr txBox="1"/>
              <p:nvPr/>
            </p:nvSpPr>
            <p:spPr>
              <a:xfrm>
                <a:off x="5211954" y="3720248"/>
                <a:ext cx="1754076" cy="769441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2800" b="1" dirty="0"/>
                  <a:t>2016</a:t>
                </a:r>
                <a:endParaRPr lang="ru-RU" sz="2800" b="1" dirty="0"/>
              </a:p>
            </p:txBody>
          </p:sp>
          <p:sp>
            <p:nvSpPr>
              <p:cNvPr id="40" name="îṥļîḍé"/>
              <p:cNvSpPr txBox="1"/>
              <p:nvPr/>
            </p:nvSpPr>
            <p:spPr bwMode="auto">
              <a:xfrm>
                <a:off x="5251503" y="2502388"/>
                <a:ext cx="1714528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200" b="1" dirty="0">
                    <a:solidFill>
                      <a:schemeClr val="bg1"/>
                    </a:solidFill>
                  </a:rPr>
                  <a:t>50,000K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ïṡḷiḋé"/>
              <p:cNvSpPr txBox="1"/>
              <p:nvPr/>
            </p:nvSpPr>
            <p:spPr bwMode="auto">
              <a:xfrm>
                <a:off x="3951954" y="5045305"/>
                <a:ext cx="2041916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1200" b="1" dirty="0"/>
                  <a:t>40,000K</a:t>
                </a:r>
                <a:endParaRPr lang="en-US" altLang="zh-CN" sz="1200" b="1" dirty="0"/>
              </a:p>
            </p:txBody>
          </p:sp>
          <p:sp>
            <p:nvSpPr>
              <p:cNvPr id="42" name="ïSľïďê"/>
              <p:cNvSpPr txBox="1"/>
              <p:nvPr/>
            </p:nvSpPr>
            <p:spPr bwMode="auto">
              <a:xfrm>
                <a:off x="6198131" y="5045305"/>
                <a:ext cx="2011399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sz="1200" b="1" dirty="0"/>
                  <a:t>20,000K</a:t>
                </a:r>
                <a:endParaRPr lang="en-US" altLang="zh-CN" sz="1200" b="1" dirty="0"/>
              </a:p>
            </p:txBody>
          </p:sp>
        </p:grpSp>
        <p:grpSp>
          <p:nvGrpSpPr>
            <p:cNvPr id="7" name="îšľïdê"/>
            <p:cNvGrpSpPr/>
            <p:nvPr/>
          </p:nvGrpSpPr>
          <p:grpSpPr>
            <a:xfrm>
              <a:off x="8232996" y="1123950"/>
              <a:ext cx="3297165" cy="2925000"/>
              <a:chOff x="3924457" y="1584000"/>
              <a:chExt cx="4343087" cy="3852863"/>
            </a:xfrm>
          </p:grpSpPr>
          <p:sp>
            <p:nvSpPr>
              <p:cNvPr id="29" name="îSļiḓe"/>
              <p:cNvSpPr/>
              <p:nvPr/>
            </p:nvSpPr>
            <p:spPr bwMode="auto">
              <a:xfrm>
                <a:off x="4986611" y="1584000"/>
                <a:ext cx="2244312" cy="1959624"/>
              </a:xfrm>
              <a:custGeom>
                <a:avLst/>
                <a:gdLst>
                  <a:gd name="T0" fmla="*/ 880 w 1758"/>
                  <a:gd name="T1" fmla="*/ 0 h 1535"/>
                  <a:gd name="T2" fmla="*/ 908 w 1758"/>
                  <a:gd name="T3" fmla="*/ 1 h 1535"/>
                  <a:gd name="T4" fmla="*/ 934 w 1758"/>
                  <a:gd name="T5" fmla="*/ 5 h 1535"/>
                  <a:gd name="T6" fmla="*/ 960 w 1758"/>
                  <a:gd name="T7" fmla="*/ 14 h 1535"/>
                  <a:gd name="T8" fmla="*/ 985 w 1758"/>
                  <a:gd name="T9" fmla="*/ 26 h 1535"/>
                  <a:gd name="T10" fmla="*/ 1008 w 1758"/>
                  <a:gd name="T11" fmla="*/ 42 h 1535"/>
                  <a:gd name="T12" fmla="*/ 1027 w 1758"/>
                  <a:gd name="T13" fmla="*/ 64 h 1535"/>
                  <a:gd name="T14" fmla="*/ 1045 w 1758"/>
                  <a:gd name="T15" fmla="*/ 89 h 1535"/>
                  <a:gd name="T16" fmla="*/ 1758 w 1758"/>
                  <a:gd name="T17" fmla="*/ 1355 h 1535"/>
                  <a:gd name="T18" fmla="*/ 1464 w 1758"/>
                  <a:gd name="T19" fmla="*/ 1530 h 1535"/>
                  <a:gd name="T20" fmla="*/ 1426 w 1758"/>
                  <a:gd name="T21" fmla="*/ 1483 h 1535"/>
                  <a:gd name="T22" fmla="*/ 1383 w 1758"/>
                  <a:gd name="T23" fmla="*/ 1438 h 1535"/>
                  <a:gd name="T24" fmla="*/ 1337 w 1758"/>
                  <a:gd name="T25" fmla="*/ 1398 h 1535"/>
                  <a:gd name="T26" fmla="*/ 1288 w 1758"/>
                  <a:gd name="T27" fmla="*/ 1361 h 1535"/>
                  <a:gd name="T28" fmla="*/ 1236 w 1758"/>
                  <a:gd name="T29" fmla="*/ 1329 h 1535"/>
                  <a:gd name="T30" fmla="*/ 1181 w 1758"/>
                  <a:gd name="T31" fmla="*/ 1300 h 1535"/>
                  <a:gd name="T32" fmla="*/ 1123 w 1758"/>
                  <a:gd name="T33" fmla="*/ 1276 h 1535"/>
                  <a:gd name="T34" fmla="*/ 1063 w 1758"/>
                  <a:gd name="T35" fmla="*/ 1258 h 1535"/>
                  <a:gd name="T36" fmla="*/ 1002 w 1758"/>
                  <a:gd name="T37" fmla="*/ 1244 h 1535"/>
                  <a:gd name="T38" fmla="*/ 938 w 1758"/>
                  <a:gd name="T39" fmla="*/ 1236 h 1535"/>
                  <a:gd name="T40" fmla="*/ 873 w 1758"/>
                  <a:gd name="T41" fmla="*/ 1233 h 1535"/>
                  <a:gd name="T42" fmla="*/ 805 w 1758"/>
                  <a:gd name="T43" fmla="*/ 1236 h 1535"/>
                  <a:gd name="T44" fmla="*/ 742 w 1758"/>
                  <a:gd name="T45" fmla="*/ 1244 h 1535"/>
                  <a:gd name="T46" fmla="*/ 679 w 1758"/>
                  <a:gd name="T47" fmla="*/ 1259 h 1535"/>
                  <a:gd name="T48" fmla="*/ 619 w 1758"/>
                  <a:gd name="T49" fmla="*/ 1277 h 1535"/>
                  <a:gd name="T50" fmla="*/ 561 w 1758"/>
                  <a:gd name="T51" fmla="*/ 1301 h 1535"/>
                  <a:gd name="T52" fmla="*/ 505 w 1758"/>
                  <a:gd name="T53" fmla="*/ 1330 h 1535"/>
                  <a:gd name="T54" fmla="*/ 453 w 1758"/>
                  <a:gd name="T55" fmla="*/ 1364 h 1535"/>
                  <a:gd name="T56" fmla="*/ 403 w 1758"/>
                  <a:gd name="T57" fmla="*/ 1401 h 1535"/>
                  <a:gd name="T58" fmla="*/ 357 w 1758"/>
                  <a:gd name="T59" fmla="*/ 1443 h 1535"/>
                  <a:gd name="T60" fmla="*/ 314 w 1758"/>
                  <a:gd name="T61" fmla="*/ 1487 h 1535"/>
                  <a:gd name="T62" fmla="*/ 276 w 1758"/>
                  <a:gd name="T63" fmla="*/ 1535 h 1535"/>
                  <a:gd name="T64" fmla="*/ 0 w 1758"/>
                  <a:gd name="T65" fmla="*/ 1364 h 1535"/>
                  <a:gd name="T66" fmla="*/ 742 w 1758"/>
                  <a:gd name="T67" fmla="*/ 87 h 1535"/>
                  <a:gd name="T68" fmla="*/ 759 w 1758"/>
                  <a:gd name="T69" fmla="*/ 62 h 1535"/>
                  <a:gd name="T70" fmla="*/ 780 w 1758"/>
                  <a:gd name="T71" fmla="*/ 41 h 1535"/>
                  <a:gd name="T72" fmla="*/ 802 w 1758"/>
                  <a:gd name="T73" fmla="*/ 25 h 1535"/>
                  <a:gd name="T74" fmla="*/ 827 w 1758"/>
                  <a:gd name="T75" fmla="*/ 13 h 1535"/>
                  <a:gd name="T76" fmla="*/ 853 w 1758"/>
                  <a:gd name="T77" fmla="*/ 4 h 1535"/>
                  <a:gd name="T78" fmla="*/ 880 w 1758"/>
                  <a:gd name="T79" fmla="*/ 0 h 1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58" h="1535">
                    <a:moveTo>
                      <a:pt x="880" y="0"/>
                    </a:moveTo>
                    <a:lnTo>
                      <a:pt x="908" y="1"/>
                    </a:lnTo>
                    <a:lnTo>
                      <a:pt x="934" y="5"/>
                    </a:lnTo>
                    <a:lnTo>
                      <a:pt x="960" y="14"/>
                    </a:lnTo>
                    <a:lnTo>
                      <a:pt x="985" y="26"/>
                    </a:lnTo>
                    <a:lnTo>
                      <a:pt x="1008" y="42"/>
                    </a:lnTo>
                    <a:lnTo>
                      <a:pt x="1027" y="64"/>
                    </a:lnTo>
                    <a:lnTo>
                      <a:pt x="1045" y="89"/>
                    </a:lnTo>
                    <a:lnTo>
                      <a:pt x="1758" y="1355"/>
                    </a:lnTo>
                    <a:lnTo>
                      <a:pt x="1464" y="1530"/>
                    </a:lnTo>
                    <a:lnTo>
                      <a:pt x="1426" y="1483"/>
                    </a:lnTo>
                    <a:lnTo>
                      <a:pt x="1383" y="1438"/>
                    </a:lnTo>
                    <a:lnTo>
                      <a:pt x="1337" y="1398"/>
                    </a:lnTo>
                    <a:lnTo>
                      <a:pt x="1288" y="1361"/>
                    </a:lnTo>
                    <a:lnTo>
                      <a:pt x="1236" y="1329"/>
                    </a:lnTo>
                    <a:lnTo>
                      <a:pt x="1181" y="1300"/>
                    </a:lnTo>
                    <a:lnTo>
                      <a:pt x="1123" y="1276"/>
                    </a:lnTo>
                    <a:lnTo>
                      <a:pt x="1063" y="1258"/>
                    </a:lnTo>
                    <a:lnTo>
                      <a:pt x="1002" y="1244"/>
                    </a:lnTo>
                    <a:lnTo>
                      <a:pt x="938" y="1236"/>
                    </a:lnTo>
                    <a:lnTo>
                      <a:pt x="873" y="1233"/>
                    </a:lnTo>
                    <a:lnTo>
                      <a:pt x="805" y="1236"/>
                    </a:lnTo>
                    <a:lnTo>
                      <a:pt x="742" y="1244"/>
                    </a:lnTo>
                    <a:lnTo>
                      <a:pt x="679" y="1259"/>
                    </a:lnTo>
                    <a:lnTo>
                      <a:pt x="619" y="1277"/>
                    </a:lnTo>
                    <a:lnTo>
                      <a:pt x="561" y="1301"/>
                    </a:lnTo>
                    <a:lnTo>
                      <a:pt x="505" y="1330"/>
                    </a:lnTo>
                    <a:lnTo>
                      <a:pt x="453" y="1364"/>
                    </a:lnTo>
                    <a:lnTo>
                      <a:pt x="403" y="1401"/>
                    </a:lnTo>
                    <a:lnTo>
                      <a:pt x="357" y="1443"/>
                    </a:lnTo>
                    <a:lnTo>
                      <a:pt x="314" y="1487"/>
                    </a:lnTo>
                    <a:lnTo>
                      <a:pt x="276" y="1535"/>
                    </a:lnTo>
                    <a:lnTo>
                      <a:pt x="0" y="1364"/>
                    </a:lnTo>
                    <a:lnTo>
                      <a:pt x="742" y="87"/>
                    </a:lnTo>
                    <a:lnTo>
                      <a:pt x="759" y="62"/>
                    </a:lnTo>
                    <a:lnTo>
                      <a:pt x="780" y="41"/>
                    </a:lnTo>
                    <a:lnTo>
                      <a:pt x="802" y="25"/>
                    </a:lnTo>
                    <a:lnTo>
                      <a:pt x="827" y="13"/>
                    </a:lnTo>
                    <a:lnTo>
                      <a:pt x="853" y="4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30" name="íšļîḍé"/>
              <p:cNvSpPr/>
              <p:nvPr/>
            </p:nvSpPr>
            <p:spPr bwMode="auto">
              <a:xfrm>
                <a:off x="3924457" y="3502771"/>
                <a:ext cx="2069413" cy="1934092"/>
              </a:xfrm>
              <a:custGeom>
                <a:avLst/>
                <a:gdLst>
                  <a:gd name="T0" fmla="*/ 751 w 1621"/>
                  <a:gd name="T1" fmla="*/ 0 h 1515"/>
                  <a:gd name="T2" fmla="*/ 1028 w 1621"/>
                  <a:gd name="T3" fmla="*/ 172 h 1515"/>
                  <a:gd name="T4" fmla="*/ 1006 w 1621"/>
                  <a:gd name="T5" fmla="*/ 227 h 1515"/>
                  <a:gd name="T6" fmla="*/ 990 w 1621"/>
                  <a:gd name="T7" fmla="*/ 285 h 1515"/>
                  <a:gd name="T8" fmla="*/ 976 w 1621"/>
                  <a:gd name="T9" fmla="*/ 345 h 1515"/>
                  <a:gd name="T10" fmla="*/ 969 w 1621"/>
                  <a:gd name="T11" fmla="*/ 406 h 1515"/>
                  <a:gd name="T12" fmla="*/ 966 w 1621"/>
                  <a:gd name="T13" fmla="*/ 469 h 1515"/>
                  <a:gd name="T14" fmla="*/ 969 w 1621"/>
                  <a:gd name="T15" fmla="*/ 535 h 1515"/>
                  <a:gd name="T16" fmla="*/ 978 w 1621"/>
                  <a:gd name="T17" fmla="*/ 599 h 1515"/>
                  <a:gd name="T18" fmla="*/ 992 w 1621"/>
                  <a:gd name="T19" fmla="*/ 662 h 1515"/>
                  <a:gd name="T20" fmla="*/ 1011 w 1621"/>
                  <a:gd name="T21" fmla="*/ 723 h 1515"/>
                  <a:gd name="T22" fmla="*/ 1035 w 1621"/>
                  <a:gd name="T23" fmla="*/ 780 h 1515"/>
                  <a:gd name="T24" fmla="*/ 1064 w 1621"/>
                  <a:gd name="T25" fmla="*/ 836 h 1515"/>
                  <a:gd name="T26" fmla="*/ 1098 w 1621"/>
                  <a:gd name="T27" fmla="*/ 889 h 1515"/>
                  <a:gd name="T28" fmla="*/ 1135 w 1621"/>
                  <a:gd name="T29" fmla="*/ 938 h 1515"/>
                  <a:gd name="T30" fmla="*/ 1176 w 1621"/>
                  <a:gd name="T31" fmla="*/ 985 h 1515"/>
                  <a:gd name="T32" fmla="*/ 1222 w 1621"/>
                  <a:gd name="T33" fmla="*/ 1027 h 1515"/>
                  <a:gd name="T34" fmla="*/ 1270 w 1621"/>
                  <a:gd name="T35" fmla="*/ 1066 h 1515"/>
                  <a:gd name="T36" fmla="*/ 1323 w 1621"/>
                  <a:gd name="T37" fmla="*/ 1100 h 1515"/>
                  <a:gd name="T38" fmla="*/ 1377 w 1621"/>
                  <a:gd name="T39" fmla="*/ 1131 h 1515"/>
                  <a:gd name="T40" fmla="*/ 1434 w 1621"/>
                  <a:gd name="T41" fmla="*/ 1156 h 1515"/>
                  <a:gd name="T42" fmla="*/ 1495 w 1621"/>
                  <a:gd name="T43" fmla="*/ 1177 h 1515"/>
                  <a:gd name="T44" fmla="*/ 1557 w 1621"/>
                  <a:gd name="T45" fmla="*/ 1192 h 1515"/>
                  <a:gd name="T46" fmla="*/ 1621 w 1621"/>
                  <a:gd name="T47" fmla="*/ 1202 h 1515"/>
                  <a:gd name="T48" fmla="*/ 1621 w 1621"/>
                  <a:gd name="T49" fmla="*/ 1515 h 1515"/>
                  <a:gd name="T50" fmla="*/ 174 w 1621"/>
                  <a:gd name="T51" fmla="*/ 1515 h 1515"/>
                  <a:gd name="T52" fmla="*/ 142 w 1621"/>
                  <a:gd name="T53" fmla="*/ 1512 h 1515"/>
                  <a:gd name="T54" fmla="*/ 112 w 1621"/>
                  <a:gd name="T55" fmla="*/ 1504 h 1515"/>
                  <a:gd name="T56" fmla="*/ 85 w 1621"/>
                  <a:gd name="T57" fmla="*/ 1490 h 1515"/>
                  <a:gd name="T58" fmla="*/ 61 w 1621"/>
                  <a:gd name="T59" fmla="*/ 1473 h 1515"/>
                  <a:gd name="T60" fmla="*/ 40 w 1621"/>
                  <a:gd name="T61" fmla="*/ 1451 h 1515"/>
                  <a:gd name="T62" fmla="*/ 24 w 1621"/>
                  <a:gd name="T63" fmla="*/ 1427 h 1515"/>
                  <a:gd name="T64" fmla="*/ 11 w 1621"/>
                  <a:gd name="T65" fmla="*/ 1400 h 1515"/>
                  <a:gd name="T66" fmla="*/ 3 w 1621"/>
                  <a:gd name="T67" fmla="*/ 1372 h 1515"/>
                  <a:gd name="T68" fmla="*/ 0 w 1621"/>
                  <a:gd name="T69" fmla="*/ 1342 h 1515"/>
                  <a:gd name="T70" fmla="*/ 2 w 1621"/>
                  <a:gd name="T71" fmla="*/ 1312 h 1515"/>
                  <a:gd name="T72" fmla="*/ 10 w 1621"/>
                  <a:gd name="T73" fmla="*/ 1282 h 1515"/>
                  <a:gd name="T74" fmla="*/ 24 w 1621"/>
                  <a:gd name="T75" fmla="*/ 1252 h 1515"/>
                  <a:gd name="T76" fmla="*/ 751 w 1621"/>
                  <a:gd name="T77" fmla="*/ 0 h 1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21" h="1515">
                    <a:moveTo>
                      <a:pt x="751" y="0"/>
                    </a:moveTo>
                    <a:lnTo>
                      <a:pt x="1028" y="172"/>
                    </a:lnTo>
                    <a:lnTo>
                      <a:pt x="1006" y="227"/>
                    </a:lnTo>
                    <a:lnTo>
                      <a:pt x="990" y="285"/>
                    </a:lnTo>
                    <a:lnTo>
                      <a:pt x="976" y="345"/>
                    </a:lnTo>
                    <a:lnTo>
                      <a:pt x="969" y="406"/>
                    </a:lnTo>
                    <a:lnTo>
                      <a:pt x="966" y="469"/>
                    </a:lnTo>
                    <a:lnTo>
                      <a:pt x="969" y="535"/>
                    </a:lnTo>
                    <a:lnTo>
                      <a:pt x="978" y="599"/>
                    </a:lnTo>
                    <a:lnTo>
                      <a:pt x="992" y="662"/>
                    </a:lnTo>
                    <a:lnTo>
                      <a:pt x="1011" y="723"/>
                    </a:lnTo>
                    <a:lnTo>
                      <a:pt x="1035" y="780"/>
                    </a:lnTo>
                    <a:lnTo>
                      <a:pt x="1064" y="836"/>
                    </a:lnTo>
                    <a:lnTo>
                      <a:pt x="1098" y="889"/>
                    </a:lnTo>
                    <a:lnTo>
                      <a:pt x="1135" y="938"/>
                    </a:lnTo>
                    <a:lnTo>
                      <a:pt x="1176" y="985"/>
                    </a:lnTo>
                    <a:lnTo>
                      <a:pt x="1222" y="1027"/>
                    </a:lnTo>
                    <a:lnTo>
                      <a:pt x="1270" y="1066"/>
                    </a:lnTo>
                    <a:lnTo>
                      <a:pt x="1323" y="1100"/>
                    </a:lnTo>
                    <a:lnTo>
                      <a:pt x="1377" y="1131"/>
                    </a:lnTo>
                    <a:lnTo>
                      <a:pt x="1434" y="1156"/>
                    </a:lnTo>
                    <a:lnTo>
                      <a:pt x="1495" y="1177"/>
                    </a:lnTo>
                    <a:lnTo>
                      <a:pt x="1557" y="1192"/>
                    </a:lnTo>
                    <a:lnTo>
                      <a:pt x="1621" y="1202"/>
                    </a:lnTo>
                    <a:lnTo>
                      <a:pt x="1621" y="1515"/>
                    </a:lnTo>
                    <a:lnTo>
                      <a:pt x="174" y="1515"/>
                    </a:lnTo>
                    <a:lnTo>
                      <a:pt x="142" y="1512"/>
                    </a:lnTo>
                    <a:lnTo>
                      <a:pt x="112" y="1504"/>
                    </a:lnTo>
                    <a:lnTo>
                      <a:pt x="85" y="1490"/>
                    </a:lnTo>
                    <a:lnTo>
                      <a:pt x="61" y="1473"/>
                    </a:lnTo>
                    <a:lnTo>
                      <a:pt x="40" y="1451"/>
                    </a:lnTo>
                    <a:lnTo>
                      <a:pt x="24" y="1427"/>
                    </a:lnTo>
                    <a:lnTo>
                      <a:pt x="11" y="1400"/>
                    </a:lnTo>
                    <a:lnTo>
                      <a:pt x="3" y="1372"/>
                    </a:lnTo>
                    <a:lnTo>
                      <a:pt x="0" y="1342"/>
                    </a:lnTo>
                    <a:lnTo>
                      <a:pt x="2" y="1312"/>
                    </a:lnTo>
                    <a:lnTo>
                      <a:pt x="10" y="1282"/>
                    </a:lnTo>
                    <a:lnTo>
                      <a:pt x="24" y="1252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31" name="ïṧľiḑè"/>
              <p:cNvSpPr/>
              <p:nvPr/>
            </p:nvSpPr>
            <p:spPr bwMode="auto">
              <a:xfrm>
                <a:off x="6198131" y="3491282"/>
                <a:ext cx="2069413" cy="1945581"/>
              </a:xfrm>
              <a:custGeom>
                <a:avLst/>
                <a:gdLst>
                  <a:gd name="T0" fmla="*/ 887 w 1621"/>
                  <a:gd name="T1" fmla="*/ 0 h 1524"/>
                  <a:gd name="T2" fmla="*/ 1598 w 1621"/>
                  <a:gd name="T3" fmla="*/ 1263 h 1524"/>
                  <a:gd name="T4" fmla="*/ 1612 w 1621"/>
                  <a:gd name="T5" fmla="*/ 1293 h 1524"/>
                  <a:gd name="T6" fmla="*/ 1619 w 1621"/>
                  <a:gd name="T7" fmla="*/ 1323 h 1524"/>
                  <a:gd name="T8" fmla="*/ 1621 w 1621"/>
                  <a:gd name="T9" fmla="*/ 1353 h 1524"/>
                  <a:gd name="T10" fmla="*/ 1618 w 1621"/>
                  <a:gd name="T11" fmla="*/ 1383 h 1524"/>
                  <a:gd name="T12" fmla="*/ 1610 w 1621"/>
                  <a:gd name="T13" fmla="*/ 1411 h 1524"/>
                  <a:gd name="T14" fmla="*/ 1596 w 1621"/>
                  <a:gd name="T15" fmla="*/ 1437 h 1524"/>
                  <a:gd name="T16" fmla="*/ 1580 w 1621"/>
                  <a:gd name="T17" fmla="*/ 1461 h 1524"/>
                  <a:gd name="T18" fmla="*/ 1559 w 1621"/>
                  <a:gd name="T19" fmla="*/ 1483 h 1524"/>
                  <a:gd name="T20" fmla="*/ 1535 w 1621"/>
                  <a:gd name="T21" fmla="*/ 1499 h 1524"/>
                  <a:gd name="T22" fmla="*/ 1508 w 1621"/>
                  <a:gd name="T23" fmla="*/ 1513 h 1524"/>
                  <a:gd name="T24" fmla="*/ 1479 w 1621"/>
                  <a:gd name="T25" fmla="*/ 1521 h 1524"/>
                  <a:gd name="T26" fmla="*/ 1447 w 1621"/>
                  <a:gd name="T27" fmla="*/ 1524 h 1524"/>
                  <a:gd name="T28" fmla="*/ 0 w 1621"/>
                  <a:gd name="T29" fmla="*/ 1524 h 1524"/>
                  <a:gd name="T30" fmla="*/ 0 w 1621"/>
                  <a:gd name="T31" fmla="*/ 1212 h 1524"/>
                  <a:gd name="T32" fmla="*/ 65 w 1621"/>
                  <a:gd name="T33" fmla="*/ 1202 h 1524"/>
                  <a:gd name="T34" fmla="*/ 128 w 1621"/>
                  <a:gd name="T35" fmla="*/ 1188 h 1524"/>
                  <a:gd name="T36" fmla="*/ 188 w 1621"/>
                  <a:gd name="T37" fmla="*/ 1167 h 1524"/>
                  <a:gd name="T38" fmla="*/ 245 w 1621"/>
                  <a:gd name="T39" fmla="*/ 1141 h 1524"/>
                  <a:gd name="T40" fmla="*/ 301 w 1621"/>
                  <a:gd name="T41" fmla="*/ 1111 h 1524"/>
                  <a:gd name="T42" fmla="*/ 354 w 1621"/>
                  <a:gd name="T43" fmla="*/ 1077 h 1524"/>
                  <a:gd name="T44" fmla="*/ 402 w 1621"/>
                  <a:gd name="T45" fmla="*/ 1038 h 1524"/>
                  <a:gd name="T46" fmla="*/ 449 w 1621"/>
                  <a:gd name="T47" fmla="*/ 996 h 1524"/>
                  <a:gd name="T48" fmla="*/ 490 w 1621"/>
                  <a:gd name="T49" fmla="*/ 949 h 1524"/>
                  <a:gd name="T50" fmla="*/ 528 w 1621"/>
                  <a:gd name="T51" fmla="*/ 900 h 1524"/>
                  <a:gd name="T52" fmla="*/ 562 w 1621"/>
                  <a:gd name="T53" fmla="*/ 847 h 1524"/>
                  <a:gd name="T54" fmla="*/ 591 w 1621"/>
                  <a:gd name="T55" fmla="*/ 790 h 1524"/>
                  <a:gd name="T56" fmla="*/ 616 w 1621"/>
                  <a:gd name="T57" fmla="*/ 733 h 1524"/>
                  <a:gd name="T58" fmla="*/ 636 w 1621"/>
                  <a:gd name="T59" fmla="*/ 672 h 1524"/>
                  <a:gd name="T60" fmla="*/ 649 w 1621"/>
                  <a:gd name="T61" fmla="*/ 608 h 1524"/>
                  <a:gd name="T62" fmla="*/ 658 w 1621"/>
                  <a:gd name="T63" fmla="*/ 544 h 1524"/>
                  <a:gd name="T64" fmla="*/ 661 w 1621"/>
                  <a:gd name="T65" fmla="*/ 477 h 1524"/>
                  <a:gd name="T66" fmla="*/ 658 w 1621"/>
                  <a:gd name="T67" fmla="*/ 413 h 1524"/>
                  <a:gd name="T68" fmla="*/ 650 w 1621"/>
                  <a:gd name="T69" fmla="*/ 351 h 1524"/>
                  <a:gd name="T70" fmla="*/ 637 w 1621"/>
                  <a:gd name="T71" fmla="*/ 290 h 1524"/>
                  <a:gd name="T72" fmla="*/ 619 w 1621"/>
                  <a:gd name="T73" fmla="*/ 231 h 1524"/>
                  <a:gd name="T74" fmla="*/ 596 w 1621"/>
                  <a:gd name="T75" fmla="*/ 174 h 1524"/>
                  <a:gd name="T76" fmla="*/ 887 w 1621"/>
                  <a:gd name="T77" fmla="*/ 0 h 1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21" h="1524">
                    <a:moveTo>
                      <a:pt x="887" y="0"/>
                    </a:moveTo>
                    <a:lnTo>
                      <a:pt x="1598" y="1263"/>
                    </a:lnTo>
                    <a:lnTo>
                      <a:pt x="1612" y="1293"/>
                    </a:lnTo>
                    <a:lnTo>
                      <a:pt x="1619" y="1323"/>
                    </a:lnTo>
                    <a:lnTo>
                      <a:pt x="1621" y="1353"/>
                    </a:lnTo>
                    <a:lnTo>
                      <a:pt x="1618" y="1383"/>
                    </a:lnTo>
                    <a:lnTo>
                      <a:pt x="1610" y="1411"/>
                    </a:lnTo>
                    <a:lnTo>
                      <a:pt x="1596" y="1437"/>
                    </a:lnTo>
                    <a:lnTo>
                      <a:pt x="1580" y="1461"/>
                    </a:lnTo>
                    <a:lnTo>
                      <a:pt x="1559" y="1483"/>
                    </a:lnTo>
                    <a:lnTo>
                      <a:pt x="1535" y="1499"/>
                    </a:lnTo>
                    <a:lnTo>
                      <a:pt x="1508" y="1513"/>
                    </a:lnTo>
                    <a:lnTo>
                      <a:pt x="1479" y="1521"/>
                    </a:lnTo>
                    <a:lnTo>
                      <a:pt x="1447" y="1524"/>
                    </a:lnTo>
                    <a:lnTo>
                      <a:pt x="0" y="1524"/>
                    </a:lnTo>
                    <a:lnTo>
                      <a:pt x="0" y="1212"/>
                    </a:lnTo>
                    <a:lnTo>
                      <a:pt x="65" y="1202"/>
                    </a:lnTo>
                    <a:lnTo>
                      <a:pt x="128" y="1188"/>
                    </a:lnTo>
                    <a:lnTo>
                      <a:pt x="188" y="1167"/>
                    </a:lnTo>
                    <a:lnTo>
                      <a:pt x="245" y="1141"/>
                    </a:lnTo>
                    <a:lnTo>
                      <a:pt x="301" y="1111"/>
                    </a:lnTo>
                    <a:lnTo>
                      <a:pt x="354" y="1077"/>
                    </a:lnTo>
                    <a:lnTo>
                      <a:pt x="402" y="1038"/>
                    </a:lnTo>
                    <a:lnTo>
                      <a:pt x="449" y="996"/>
                    </a:lnTo>
                    <a:lnTo>
                      <a:pt x="490" y="949"/>
                    </a:lnTo>
                    <a:lnTo>
                      <a:pt x="528" y="900"/>
                    </a:lnTo>
                    <a:lnTo>
                      <a:pt x="562" y="847"/>
                    </a:lnTo>
                    <a:lnTo>
                      <a:pt x="591" y="790"/>
                    </a:lnTo>
                    <a:lnTo>
                      <a:pt x="616" y="733"/>
                    </a:lnTo>
                    <a:lnTo>
                      <a:pt x="636" y="672"/>
                    </a:lnTo>
                    <a:lnTo>
                      <a:pt x="649" y="608"/>
                    </a:lnTo>
                    <a:lnTo>
                      <a:pt x="658" y="544"/>
                    </a:lnTo>
                    <a:lnTo>
                      <a:pt x="661" y="477"/>
                    </a:lnTo>
                    <a:lnTo>
                      <a:pt x="658" y="413"/>
                    </a:lnTo>
                    <a:lnTo>
                      <a:pt x="650" y="351"/>
                    </a:lnTo>
                    <a:lnTo>
                      <a:pt x="637" y="290"/>
                    </a:lnTo>
                    <a:lnTo>
                      <a:pt x="619" y="231"/>
                    </a:lnTo>
                    <a:lnTo>
                      <a:pt x="596" y="174"/>
                    </a:lnTo>
                    <a:lnTo>
                      <a:pt x="887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32" name="íṩḻiḓé"/>
              <p:cNvSpPr txBox="1"/>
              <p:nvPr/>
            </p:nvSpPr>
            <p:spPr>
              <a:xfrm>
                <a:off x="5211954" y="3720248"/>
                <a:ext cx="1754076" cy="769441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2800" b="1" dirty="0"/>
                  <a:t>2017</a:t>
                </a:r>
                <a:endParaRPr lang="ru-RU" sz="2800" b="1" dirty="0"/>
              </a:p>
            </p:txBody>
          </p:sp>
          <p:sp>
            <p:nvSpPr>
              <p:cNvPr id="33" name="ísliďè"/>
              <p:cNvSpPr txBox="1"/>
              <p:nvPr/>
            </p:nvSpPr>
            <p:spPr bwMode="auto">
              <a:xfrm>
                <a:off x="5251503" y="2502388"/>
                <a:ext cx="1714528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1200" b="1" dirty="0">
                    <a:solidFill>
                      <a:schemeClr val="bg1"/>
                    </a:solidFill>
                  </a:rPr>
                  <a:t>60,000K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íŝļiďé"/>
              <p:cNvSpPr txBox="1"/>
              <p:nvPr/>
            </p:nvSpPr>
            <p:spPr bwMode="auto">
              <a:xfrm>
                <a:off x="3951954" y="5045305"/>
                <a:ext cx="2041916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1200" b="1" dirty="0"/>
                  <a:t>50,000K</a:t>
                </a:r>
                <a:endParaRPr lang="en-US" altLang="zh-CN" sz="1200" b="1" dirty="0"/>
              </a:p>
            </p:txBody>
          </p:sp>
          <p:sp>
            <p:nvSpPr>
              <p:cNvPr id="35" name="ïṥḷíḋè"/>
              <p:cNvSpPr txBox="1"/>
              <p:nvPr/>
            </p:nvSpPr>
            <p:spPr bwMode="auto">
              <a:xfrm>
                <a:off x="6198131" y="5045305"/>
                <a:ext cx="2011399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sz="1200" b="1" dirty="0"/>
                  <a:t>30,000K</a:t>
                </a:r>
                <a:endParaRPr lang="en-US" altLang="zh-CN" sz="1200" b="1" dirty="0"/>
              </a:p>
            </p:txBody>
          </p:sp>
        </p:grpSp>
        <p:grpSp>
          <p:nvGrpSpPr>
            <p:cNvPr id="8" name="iSļídê"/>
            <p:cNvGrpSpPr/>
            <p:nvPr/>
          </p:nvGrpSpPr>
          <p:grpSpPr>
            <a:xfrm>
              <a:off x="4086674" y="1737577"/>
              <a:ext cx="4018654" cy="3565050"/>
              <a:chOff x="3924457" y="1584000"/>
              <a:chExt cx="4343087" cy="3852863"/>
            </a:xfrm>
          </p:grpSpPr>
          <p:sp>
            <p:nvSpPr>
              <p:cNvPr id="22" name="ï$1ïḋè"/>
              <p:cNvSpPr/>
              <p:nvPr/>
            </p:nvSpPr>
            <p:spPr bwMode="auto">
              <a:xfrm>
                <a:off x="4986611" y="1584000"/>
                <a:ext cx="2244312" cy="1959624"/>
              </a:xfrm>
              <a:custGeom>
                <a:avLst/>
                <a:gdLst>
                  <a:gd name="T0" fmla="*/ 880 w 1758"/>
                  <a:gd name="T1" fmla="*/ 0 h 1535"/>
                  <a:gd name="T2" fmla="*/ 908 w 1758"/>
                  <a:gd name="T3" fmla="*/ 1 h 1535"/>
                  <a:gd name="T4" fmla="*/ 934 w 1758"/>
                  <a:gd name="T5" fmla="*/ 5 h 1535"/>
                  <a:gd name="T6" fmla="*/ 960 w 1758"/>
                  <a:gd name="T7" fmla="*/ 14 h 1535"/>
                  <a:gd name="T8" fmla="*/ 985 w 1758"/>
                  <a:gd name="T9" fmla="*/ 26 h 1535"/>
                  <a:gd name="T10" fmla="*/ 1008 w 1758"/>
                  <a:gd name="T11" fmla="*/ 42 h 1535"/>
                  <a:gd name="T12" fmla="*/ 1027 w 1758"/>
                  <a:gd name="T13" fmla="*/ 64 h 1535"/>
                  <a:gd name="T14" fmla="*/ 1045 w 1758"/>
                  <a:gd name="T15" fmla="*/ 89 h 1535"/>
                  <a:gd name="T16" fmla="*/ 1758 w 1758"/>
                  <a:gd name="T17" fmla="*/ 1355 h 1535"/>
                  <a:gd name="T18" fmla="*/ 1464 w 1758"/>
                  <a:gd name="T19" fmla="*/ 1530 h 1535"/>
                  <a:gd name="T20" fmla="*/ 1426 w 1758"/>
                  <a:gd name="T21" fmla="*/ 1483 h 1535"/>
                  <a:gd name="T22" fmla="*/ 1383 w 1758"/>
                  <a:gd name="T23" fmla="*/ 1438 h 1535"/>
                  <a:gd name="T24" fmla="*/ 1337 w 1758"/>
                  <a:gd name="T25" fmla="*/ 1398 h 1535"/>
                  <a:gd name="T26" fmla="*/ 1288 w 1758"/>
                  <a:gd name="T27" fmla="*/ 1361 h 1535"/>
                  <a:gd name="T28" fmla="*/ 1236 w 1758"/>
                  <a:gd name="T29" fmla="*/ 1329 h 1535"/>
                  <a:gd name="T30" fmla="*/ 1181 w 1758"/>
                  <a:gd name="T31" fmla="*/ 1300 h 1535"/>
                  <a:gd name="T32" fmla="*/ 1123 w 1758"/>
                  <a:gd name="T33" fmla="*/ 1276 h 1535"/>
                  <a:gd name="T34" fmla="*/ 1063 w 1758"/>
                  <a:gd name="T35" fmla="*/ 1258 h 1535"/>
                  <a:gd name="T36" fmla="*/ 1002 w 1758"/>
                  <a:gd name="T37" fmla="*/ 1244 h 1535"/>
                  <a:gd name="T38" fmla="*/ 938 w 1758"/>
                  <a:gd name="T39" fmla="*/ 1236 h 1535"/>
                  <a:gd name="T40" fmla="*/ 873 w 1758"/>
                  <a:gd name="T41" fmla="*/ 1233 h 1535"/>
                  <a:gd name="T42" fmla="*/ 805 w 1758"/>
                  <a:gd name="T43" fmla="*/ 1236 h 1535"/>
                  <a:gd name="T44" fmla="*/ 742 w 1758"/>
                  <a:gd name="T45" fmla="*/ 1244 h 1535"/>
                  <a:gd name="T46" fmla="*/ 679 w 1758"/>
                  <a:gd name="T47" fmla="*/ 1259 h 1535"/>
                  <a:gd name="T48" fmla="*/ 619 w 1758"/>
                  <a:gd name="T49" fmla="*/ 1277 h 1535"/>
                  <a:gd name="T50" fmla="*/ 561 w 1758"/>
                  <a:gd name="T51" fmla="*/ 1301 h 1535"/>
                  <a:gd name="T52" fmla="*/ 505 w 1758"/>
                  <a:gd name="T53" fmla="*/ 1330 h 1535"/>
                  <a:gd name="T54" fmla="*/ 453 w 1758"/>
                  <a:gd name="T55" fmla="*/ 1364 h 1535"/>
                  <a:gd name="T56" fmla="*/ 403 w 1758"/>
                  <a:gd name="T57" fmla="*/ 1401 h 1535"/>
                  <a:gd name="T58" fmla="*/ 357 w 1758"/>
                  <a:gd name="T59" fmla="*/ 1443 h 1535"/>
                  <a:gd name="T60" fmla="*/ 314 w 1758"/>
                  <a:gd name="T61" fmla="*/ 1487 h 1535"/>
                  <a:gd name="T62" fmla="*/ 276 w 1758"/>
                  <a:gd name="T63" fmla="*/ 1535 h 1535"/>
                  <a:gd name="T64" fmla="*/ 0 w 1758"/>
                  <a:gd name="T65" fmla="*/ 1364 h 1535"/>
                  <a:gd name="T66" fmla="*/ 742 w 1758"/>
                  <a:gd name="T67" fmla="*/ 87 h 1535"/>
                  <a:gd name="T68" fmla="*/ 759 w 1758"/>
                  <a:gd name="T69" fmla="*/ 62 h 1535"/>
                  <a:gd name="T70" fmla="*/ 780 w 1758"/>
                  <a:gd name="T71" fmla="*/ 41 h 1535"/>
                  <a:gd name="T72" fmla="*/ 802 w 1758"/>
                  <a:gd name="T73" fmla="*/ 25 h 1535"/>
                  <a:gd name="T74" fmla="*/ 827 w 1758"/>
                  <a:gd name="T75" fmla="*/ 13 h 1535"/>
                  <a:gd name="T76" fmla="*/ 853 w 1758"/>
                  <a:gd name="T77" fmla="*/ 4 h 1535"/>
                  <a:gd name="T78" fmla="*/ 880 w 1758"/>
                  <a:gd name="T79" fmla="*/ 0 h 1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58" h="1535">
                    <a:moveTo>
                      <a:pt x="880" y="0"/>
                    </a:moveTo>
                    <a:lnTo>
                      <a:pt x="908" y="1"/>
                    </a:lnTo>
                    <a:lnTo>
                      <a:pt x="934" y="5"/>
                    </a:lnTo>
                    <a:lnTo>
                      <a:pt x="960" y="14"/>
                    </a:lnTo>
                    <a:lnTo>
                      <a:pt x="985" y="26"/>
                    </a:lnTo>
                    <a:lnTo>
                      <a:pt x="1008" y="42"/>
                    </a:lnTo>
                    <a:lnTo>
                      <a:pt x="1027" y="64"/>
                    </a:lnTo>
                    <a:lnTo>
                      <a:pt x="1045" y="89"/>
                    </a:lnTo>
                    <a:lnTo>
                      <a:pt x="1758" y="1355"/>
                    </a:lnTo>
                    <a:lnTo>
                      <a:pt x="1464" y="1530"/>
                    </a:lnTo>
                    <a:lnTo>
                      <a:pt x="1426" y="1483"/>
                    </a:lnTo>
                    <a:lnTo>
                      <a:pt x="1383" y="1438"/>
                    </a:lnTo>
                    <a:lnTo>
                      <a:pt x="1337" y="1398"/>
                    </a:lnTo>
                    <a:lnTo>
                      <a:pt x="1288" y="1361"/>
                    </a:lnTo>
                    <a:lnTo>
                      <a:pt x="1236" y="1329"/>
                    </a:lnTo>
                    <a:lnTo>
                      <a:pt x="1181" y="1300"/>
                    </a:lnTo>
                    <a:lnTo>
                      <a:pt x="1123" y="1276"/>
                    </a:lnTo>
                    <a:lnTo>
                      <a:pt x="1063" y="1258"/>
                    </a:lnTo>
                    <a:lnTo>
                      <a:pt x="1002" y="1244"/>
                    </a:lnTo>
                    <a:lnTo>
                      <a:pt x="938" y="1236"/>
                    </a:lnTo>
                    <a:lnTo>
                      <a:pt x="873" y="1233"/>
                    </a:lnTo>
                    <a:lnTo>
                      <a:pt x="805" y="1236"/>
                    </a:lnTo>
                    <a:lnTo>
                      <a:pt x="742" y="1244"/>
                    </a:lnTo>
                    <a:lnTo>
                      <a:pt x="679" y="1259"/>
                    </a:lnTo>
                    <a:lnTo>
                      <a:pt x="619" y="1277"/>
                    </a:lnTo>
                    <a:lnTo>
                      <a:pt x="561" y="1301"/>
                    </a:lnTo>
                    <a:lnTo>
                      <a:pt x="505" y="1330"/>
                    </a:lnTo>
                    <a:lnTo>
                      <a:pt x="453" y="1364"/>
                    </a:lnTo>
                    <a:lnTo>
                      <a:pt x="403" y="1401"/>
                    </a:lnTo>
                    <a:lnTo>
                      <a:pt x="357" y="1443"/>
                    </a:lnTo>
                    <a:lnTo>
                      <a:pt x="314" y="1487"/>
                    </a:lnTo>
                    <a:lnTo>
                      <a:pt x="276" y="1535"/>
                    </a:lnTo>
                    <a:lnTo>
                      <a:pt x="0" y="1364"/>
                    </a:lnTo>
                    <a:lnTo>
                      <a:pt x="742" y="87"/>
                    </a:lnTo>
                    <a:lnTo>
                      <a:pt x="759" y="62"/>
                    </a:lnTo>
                    <a:lnTo>
                      <a:pt x="780" y="41"/>
                    </a:lnTo>
                    <a:lnTo>
                      <a:pt x="802" y="25"/>
                    </a:lnTo>
                    <a:lnTo>
                      <a:pt x="827" y="13"/>
                    </a:lnTo>
                    <a:lnTo>
                      <a:pt x="853" y="4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 sz="2000"/>
              </a:p>
            </p:txBody>
          </p:sp>
          <p:sp>
            <p:nvSpPr>
              <p:cNvPr id="23" name="íṧļïḋè"/>
              <p:cNvSpPr/>
              <p:nvPr/>
            </p:nvSpPr>
            <p:spPr bwMode="auto">
              <a:xfrm>
                <a:off x="3924457" y="3502771"/>
                <a:ext cx="2069413" cy="1934092"/>
              </a:xfrm>
              <a:custGeom>
                <a:avLst/>
                <a:gdLst>
                  <a:gd name="T0" fmla="*/ 751 w 1621"/>
                  <a:gd name="T1" fmla="*/ 0 h 1515"/>
                  <a:gd name="T2" fmla="*/ 1028 w 1621"/>
                  <a:gd name="T3" fmla="*/ 172 h 1515"/>
                  <a:gd name="T4" fmla="*/ 1006 w 1621"/>
                  <a:gd name="T5" fmla="*/ 227 h 1515"/>
                  <a:gd name="T6" fmla="*/ 990 w 1621"/>
                  <a:gd name="T7" fmla="*/ 285 h 1515"/>
                  <a:gd name="T8" fmla="*/ 976 w 1621"/>
                  <a:gd name="T9" fmla="*/ 345 h 1515"/>
                  <a:gd name="T10" fmla="*/ 969 w 1621"/>
                  <a:gd name="T11" fmla="*/ 406 h 1515"/>
                  <a:gd name="T12" fmla="*/ 966 w 1621"/>
                  <a:gd name="T13" fmla="*/ 469 h 1515"/>
                  <a:gd name="T14" fmla="*/ 969 w 1621"/>
                  <a:gd name="T15" fmla="*/ 535 h 1515"/>
                  <a:gd name="T16" fmla="*/ 978 w 1621"/>
                  <a:gd name="T17" fmla="*/ 599 h 1515"/>
                  <a:gd name="T18" fmla="*/ 992 w 1621"/>
                  <a:gd name="T19" fmla="*/ 662 h 1515"/>
                  <a:gd name="T20" fmla="*/ 1011 w 1621"/>
                  <a:gd name="T21" fmla="*/ 723 h 1515"/>
                  <a:gd name="T22" fmla="*/ 1035 w 1621"/>
                  <a:gd name="T23" fmla="*/ 780 h 1515"/>
                  <a:gd name="T24" fmla="*/ 1064 w 1621"/>
                  <a:gd name="T25" fmla="*/ 836 h 1515"/>
                  <a:gd name="T26" fmla="*/ 1098 w 1621"/>
                  <a:gd name="T27" fmla="*/ 889 h 1515"/>
                  <a:gd name="T28" fmla="*/ 1135 w 1621"/>
                  <a:gd name="T29" fmla="*/ 938 h 1515"/>
                  <a:gd name="T30" fmla="*/ 1176 w 1621"/>
                  <a:gd name="T31" fmla="*/ 985 h 1515"/>
                  <a:gd name="T32" fmla="*/ 1222 w 1621"/>
                  <a:gd name="T33" fmla="*/ 1027 h 1515"/>
                  <a:gd name="T34" fmla="*/ 1270 w 1621"/>
                  <a:gd name="T35" fmla="*/ 1066 h 1515"/>
                  <a:gd name="T36" fmla="*/ 1323 w 1621"/>
                  <a:gd name="T37" fmla="*/ 1100 h 1515"/>
                  <a:gd name="T38" fmla="*/ 1377 w 1621"/>
                  <a:gd name="T39" fmla="*/ 1131 h 1515"/>
                  <a:gd name="T40" fmla="*/ 1434 w 1621"/>
                  <a:gd name="T41" fmla="*/ 1156 h 1515"/>
                  <a:gd name="T42" fmla="*/ 1495 w 1621"/>
                  <a:gd name="T43" fmla="*/ 1177 h 1515"/>
                  <a:gd name="T44" fmla="*/ 1557 w 1621"/>
                  <a:gd name="T45" fmla="*/ 1192 h 1515"/>
                  <a:gd name="T46" fmla="*/ 1621 w 1621"/>
                  <a:gd name="T47" fmla="*/ 1202 h 1515"/>
                  <a:gd name="T48" fmla="*/ 1621 w 1621"/>
                  <a:gd name="T49" fmla="*/ 1515 h 1515"/>
                  <a:gd name="T50" fmla="*/ 174 w 1621"/>
                  <a:gd name="T51" fmla="*/ 1515 h 1515"/>
                  <a:gd name="T52" fmla="*/ 142 w 1621"/>
                  <a:gd name="T53" fmla="*/ 1512 h 1515"/>
                  <a:gd name="T54" fmla="*/ 112 w 1621"/>
                  <a:gd name="T55" fmla="*/ 1504 h 1515"/>
                  <a:gd name="T56" fmla="*/ 85 w 1621"/>
                  <a:gd name="T57" fmla="*/ 1490 h 1515"/>
                  <a:gd name="T58" fmla="*/ 61 w 1621"/>
                  <a:gd name="T59" fmla="*/ 1473 h 1515"/>
                  <a:gd name="T60" fmla="*/ 40 w 1621"/>
                  <a:gd name="T61" fmla="*/ 1451 h 1515"/>
                  <a:gd name="T62" fmla="*/ 24 w 1621"/>
                  <a:gd name="T63" fmla="*/ 1427 h 1515"/>
                  <a:gd name="T64" fmla="*/ 11 w 1621"/>
                  <a:gd name="T65" fmla="*/ 1400 h 1515"/>
                  <a:gd name="T66" fmla="*/ 3 w 1621"/>
                  <a:gd name="T67" fmla="*/ 1372 h 1515"/>
                  <a:gd name="T68" fmla="*/ 0 w 1621"/>
                  <a:gd name="T69" fmla="*/ 1342 h 1515"/>
                  <a:gd name="T70" fmla="*/ 2 w 1621"/>
                  <a:gd name="T71" fmla="*/ 1312 h 1515"/>
                  <a:gd name="T72" fmla="*/ 10 w 1621"/>
                  <a:gd name="T73" fmla="*/ 1282 h 1515"/>
                  <a:gd name="T74" fmla="*/ 24 w 1621"/>
                  <a:gd name="T75" fmla="*/ 1252 h 1515"/>
                  <a:gd name="T76" fmla="*/ 751 w 1621"/>
                  <a:gd name="T77" fmla="*/ 0 h 1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21" h="1515">
                    <a:moveTo>
                      <a:pt x="751" y="0"/>
                    </a:moveTo>
                    <a:lnTo>
                      <a:pt x="1028" y="172"/>
                    </a:lnTo>
                    <a:lnTo>
                      <a:pt x="1006" y="227"/>
                    </a:lnTo>
                    <a:lnTo>
                      <a:pt x="990" y="285"/>
                    </a:lnTo>
                    <a:lnTo>
                      <a:pt x="976" y="345"/>
                    </a:lnTo>
                    <a:lnTo>
                      <a:pt x="969" y="406"/>
                    </a:lnTo>
                    <a:lnTo>
                      <a:pt x="966" y="469"/>
                    </a:lnTo>
                    <a:lnTo>
                      <a:pt x="969" y="535"/>
                    </a:lnTo>
                    <a:lnTo>
                      <a:pt x="978" y="599"/>
                    </a:lnTo>
                    <a:lnTo>
                      <a:pt x="992" y="662"/>
                    </a:lnTo>
                    <a:lnTo>
                      <a:pt x="1011" y="723"/>
                    </a:lnTo>
                    <a:lnTo>
                      <a:pt x="1035" y="780"/>
                    </a:lnTo>
                    <a:lnTo>
                      <a:pt x="1064" y="836"/>
                    </a:lnTo>
                    <a:lnTo>
                      <a:pt x="1098" y="889"/>
                    </a:lnTo>
                    <a:lnTo>
                      <a:pt x="1135" y="938"/>
                    </a:lnTo>
                    <a:lnTo>
                      <a:pt x="1176" y="985"/>
                    </a:lnTo>
                    <a:lnTo>
                      <a:pt x="1222" y="1027"/>
                    </a:lnTo>
                    <a:lnTo>
                      <a:pt x="1270" y="1066"/>
                    </a:lnTo>
                    <a:lnTo>
                      <a:pt x="1323" y="1100"/>
                    </a:lnTo>
                    <a:lnTo>
                      <a:pt x="1377" y="1131"/>
                    </a:lnTo>
                    <a:lnTo>
                      <a:pt x="1434" y="1156"/>
                    </a:lnTo>
                    <a:lnTo>
                      <a:pt x="1495" y="1177"/>
                    </a:lnTo>
                    <a:lnTo>
                      <a:pt x="1557" y="1192"/>
                    </a:lnTo>
                    <a:lnTo>
                      <a:pt x="1621" y="1202"/>
                    </a:lnTo>
                    <a:lnTo>
                      <a:pt x="1621" y="1515"/>
                    </a:lnTo>
                    <a:lnTo>
                      <a:pt x="174" y="1515"/>
                    </a:lnTo>
                    <a:lnTo>
                      <a:pt x="142" y="1512"/>
                    </a:lnTo>
                    <a:lnTo>
                      <a:pt x="112" y="1504"/>
                    </a:lnTo>
                    <a:lnTo>
                      <a:pt x="85" y="1490"/>
                    </a:lnTo>
                    <a:lnTo>
                      <a:pt x="61" y="1473"/>
                    </a:lnTo>
                    <a:lnTo>
                      <a:pt x="40" y="1451"/>
                    </a:lnTo>
                    <a:lnTo>
                      <a:pt x="24" y="1427"/>
                    </a:lnTo>
                    <a:lnTo>
                      <a:pt x="11" y="1400"/>
                    </a:lnTo>
                    <a:lnTo>
                      <a:pt x="3" y="1372"/>
                    </a:lnTo>
                    <a:lnTo>
                      <a:pt x="0" y="1342"/>
                    </a:lnTo>
                    <a:lnTo>
                      <a:pt x="2" y="1312"/>
                    </a:lnTo>
                    <a:lnTo>
                      <a:pt x="10" y="1282"/>
                    </a:lnTo>
                    <a:lnTo>
                      <a:pt x="24" y="1252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 sz="2000"/>
              </a:p>
            </p:txBody>
          </p:sp>
          <p:sp>
            <p:nvSpPr>
              <p:cNvPr id="24" name="ïŝlïďé"/>
              <p:cNvSpPr/>
              <p:nvPr/>
            </p:nvSpPr>
            <p:spPr bwMode="auto">
              <a:xfrm>
                <a:off x="6198131" y="3491282"/>
                <a:ext cx="2069413" cy="1945581"/>
              </a:xfrm>
              <a:custGeom>
                <a:avLst/>
                <a:gdLst>
                  <a:gd name="T0" fmla="*/ 887 w 1621"/>
                  <a:gd name="T1" fmla="*/ 0 h 1524"/>
                  <a:gd name="T2" fmla="*/ 1598 w 1621"/>
                  <a:gd name="T3" fmla="*/ 1263 h 1524"/>
                  <a:gd name="T4" fmla="*/ 1612 w 1621"/>
                  <a:gd name="T5" fmla="*/ 1293 h 1524"/>
                  <a:gd name="T6" fmla="*/ 1619 w 1621"/>
                  <a:gd name="T7" fmla="*/ 1323 h 1524"/>
                  <a:gd name="T8" fmla="*/ 1621 w 1621"/>
                  <a:gd name="T9" fmla="*/ 1353 h 1524"/>
                  <a:gd name="T10" fmla="*/ 1618 w 1621"/>
                  <a:gd name="T11" fmla="*/ 1383 h 1524"/>
                  <a:gd name="T12" fmla="*/ 1610 w 1621"/>
                  <a:gd name="T13" fmla="*/ 1411 h 1524"/>
                  <a:gd name="T14" fmla="*/ 1596 w 1621"/>
                  <a:gd name="T15" fmla="*/ 1437 h 1524"/>
                  <a:gd name="T16" fmla="*/ 1580 w 1621"/>
                  <a:gd name="T17" fmla="*/ 1461 h 1524"/>
                  <a:gd name="T18" fmla="*/ 1559 w 1621"/>
                  <a:gd name="T19" fmla="*/ 1483 h 1524"/>
                  <a:gd name="T20" fmla="*/ 1535 w 1621"/>
                  <a:gd name="T21" fmla="*/ 1499 h 1524"/>
                  <a:gd name="T22" fmla="*/ 1508 w 1621"/>
                  <a:gd name="T23" fmla="*/ 1513 h 1524"/>
                  <a:gd name="T24" fmla="*/ 1479 w 1621"/>
                  <a:gd name="T25" fmla="*/ 1521 h 1524"/>
                  <a:gd name="T26" fmla="*/ 1447 w 1621"/>
                  <a:gd name="T27" fmla="*/ 1524 h 1524"/>
                  <a:gd name="T28" fmla="*/ 0 w 1621"/>
                  <a:gd name="T29" fmla="*/ 1524 h 1524"/>
                  <a:gd name="T30" fmla="*/ 0 w 1621"/>
                  <a:gd name="T31" fmla="*/ 1212 h 1524"/>
                  <a:gd name="T32" fmla="*/ 65 w 1621"/>
                  <a:gd name="T33" fmla="*/ 1202 h 1524"/>
                  <a:gd name="T34" fmla="*/ 128 w 1621"/>
                  <a:gd name="T35" fmla="*/ 1188 h 1524"/>
                  <a:gd name="T36" fmla="*/ 188 w 1621"/>
                  <a:gd name="T37" fmla="*/ 1167 h 1524"/>
                  <a:gd name="T38" fmla="*/ 245 w 1621"/>
                  <a:gd name="T39" fmla="*/ 1141 h 1524"/>
                  <a:gd name="T40" fmla="*/ 301 w 1621"/>
                  <a:gd name="T41" fmla="*/ 1111 h 1524"/>
                  <a:gd name="T42" fmla="*/ 354 w 1621"/>
                  <a:gd name="T43" fmla="*/ 1077 h 1524"/>
                  <a:gd name="T44" fmla="*/ 402 w 1621"/>
                  <a:gd name="T45" fmla="*/ 1038 h 1524"/>
                  <a:gd name="T46" fmla="*/ 449 w 1621"/>
                  <a:gd name="T47" fmla="*/ 996 h 1524"/>
                  <a:gd name="T48" fmla="*/ 490 w 1621"/>
                  <a:gd name="T49" fmla="*/ 949 h 1524"/>
                  <a:gd name="T50" fmla="*/ 528 w 1621"/>
                  <a:gd name="T51" fmla="*/ 900 h 1524"/>
                  <a:gd name="T52" fmla="*/ 562 w 1621"/>
                  <a:gd name="T53" fmla="*/ 847 h 1524"/>
                  <a:gd name="T54" fmla="*/ 591 w 1621"/>
                  <a:gd name="T55" fmla="*/ 790 h 1524"/>
                  <a:gd name="T56" fmla="*/ 616 w 1621"/>
                  <a:gd name="T57" fmla="*/ 733 h 1524"/>
                  <a:gd name="T58" fmla="*/ 636 w 1621"/>
                  <a:gd name="T59" fmla="*/ 672 h 1524"/>
                  <a:gd name="T60" fmla="*/ 649 w 1621"/>
                  <a:gd name="T61" fmla="*/ 608 h 1524"/>
                  <a:gd name="T62" fmla="*/ 658 w 1621"/>
                  <a:gd name="T63" fmla="*/ 544 h 1524"/>
                  <a:gd name="T64" fmla="*/ 661 w 1621"/>
                  <a:gd name="T65" fmla="*/ 477 h 1524"/>
                  <a:gd name="T66" fmla="*/ 658 w 1621"/>
                  <a:gd name="T67" fmla="*/ 413 h 1524"/>
                  <a:gd name="T68" fmla="*/ 650 w 1621"/>
                  <a:gd name="T69" fmla="*/ 351 h 1524"/>
                  <a:gd name="T70" fmla="*/ 637 w 1621"/>
                  <a:gd name="T71" fmla="*/ 290 h 1524"/>
                  <a:gd name="T72" fmla="*/ 619 w 1621"/>
                  <a:gd name="T73" fmla="*/ 231 h 1524"/>
                  <a:gd name="T74" fmla="*/ 596 w 1621"/>
                  <a:gd name="T75" fmla="*/ 174 h 1524"/>
                  <a:gd name="T76" fmla="*/ 887 w 1621"/>
                  <a:gd name="T77" fmla="*/ 0 h 1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21" h="1524">
                    <a:moveTo>
                      <a:pt x="887" y="0"/>
                    </a:moveTo>
                    <a:lnTo>
                      <a:pt x="1598" y="1263"/>
                    </a:lnTo>
                    <a:lnTo>
                      <a:pt x="1612" y="1293"/>
                    </a:lnTo>
                    <a:lnTo>
                      <a:pt x="1619" y="1323"/>
                    </a:lnTo>
                    <a:lnTo>
                      <a:pt x="1621" y="1353"/>
                    </a:lnTo>
                    <a:lnTo>
                      <a:pt x="1618" y="1383"/>
                    </a:lnTo>
                    <a:lnTo>
                      <a:pt x="1610" y="1411"/>
                    </a:lnTo>
                    <a:lnTo>
                      <a:pt x="1596" y="1437"/>
                    </a:lnTo>
                    <a:lnTo>
                      <a:pt x="1580" y="1461"/>
                    </a:lnTo>
                    <a:lnTo>
                      <a:pt x="1559" y="1483"/>
                    </a:lnTo>
                    <a:lnTo>
                      <a:pt x="1535" y="1499"/>
                    </a:lnTo>
                    <a:lnTo>
                      <a:pt x="1508" y="1513"/>
                    </a:lnTo>
                    <a:lnTo>
                      <a:pt x="1479" y="1521"/>
                    </a:lnTo>
                    <a:lnTo>
                      <a:pt x="1447" y="1524"/>
                    </a:lnTo>
                    <a:lnTo>
                      <a:pt x="0" y="1524"/>
                    </a:lnTo>
                    <a:lnTo>
                      <a:pt x="0" y="1212"/>
                    </a:lnTo>
                    <a:lnTo>
                      <a:pt x="65" y="1202"/>
                    </a:lnTo>
                    <a:lnTo>
                      <a:pt x="128" y="1188"/>
                    </a:lnTo>
                    <a:lnTo>
                      <a:pt x="188" y="1167"/>
                    </a:lnTo>
                    <a:lnTo>
                      <a:pt x="245" y="1141"/>
                    </a:lnTo>
                    <a:lnTo>
                      <a:pt x="301" y="1111"/>
                    </a:lnTo>
                    <a:lnTo>
                      <a:pt x="354" y="1077"/>
                    </a:lnTo>
                    <a:lnTo>
                      <a:pt x="402" y="1038"/>
                    </a:lnTo>
                    <a:lnTo>
                      <a:pt x="449" y="996"/>
                    </a:lnTo>
                    <a:lnTo>
                      <a:pt x="490" y="949"/>
                    </a:lnTo>
                    <a:lnTo>
                      <a:pt x="528" y="900"/>
                    </a:lnTo>
                    <a:lnTo>
                      <a:pt x="562" y="847"/>
                    </a:lnTo>
                    <a:lnTo>
                      <a:pt x="591" y="790"/>
                    </a:lnTo>
                    <a:lnTo>
                      <a:pt x="616" y="733"/>
                    </a:lnTo>
                    <a:lnTo>
                      <a:pt x="636" y="672"/>
                    </a:lnTo>
                    <a:lnTo>
                      <a:pt x="649" y="608"/>
                    </a:lnTo>
                    <a:lnTo>
                      <a:pt x="658" y="544"/>
                    </a:lnTo>
                    <a:lnTo>
                      <a:pt x="661" y="477"/>
                    </a:lnTo>
                    <a:lnTo>
                      <a:pt x="658" y="413"/>
                    </a:lnTo>
                    <a:lnTo>
                      <a:pt x="650" y="351"/>
                    </a:lnTo>
                    <a:lnTo>
                      <a:pt x="637" y="290"/>
                    </a:lnTo>
                    <a:lnTo>
                      <a:pt x="619" y="231"/>
                    </a:lnTo>
                    <a:lnTo>
                      <a:pt x="596" y="174"/>
                    </a:lnTo>
                    <a:lnTo>
                      <a:pt x="887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25" name="ïśḻiḋé"/>
              <p:cNvSpPr txBox="1"/>
              <p:nvPr/>
            </p:nvSpPr>
            <p:spPr>
              <a:xfrm>
                <a:off x="5211954" y="3720248"/>
                <a:ext cx="1754076" cy="769441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2800" b="1" dirty="0"/>
                  <a:t>2018</a:t>
                </a:r>
                <a:endParaRPr lang="ru-RU" sz="2800" b="1" dirty="0"/>
              </a:p>
            </p:txBody>
          </p:sp>
          <p:sp>
            <p:nvSpPr>
              <p:cNvPr id="26" name="iŝḷîḋe"/>
              <p:cNvSpPr txBox="1"/>
              <p:nvPr/>
            </p:nvSpPr>
            <p:spPr bwMode="auto">
              <a:xfrm>
                <a:off x="5251503" y="2502388"/>
                <a:ext cx="1714528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1400" b="1" dirty="0">
                    <a:solidFill>
                      <a:schemeClr val="bg1"/>
                    </a:solidFill>
                  </a:rPr>
                  <a:t>80,000K</a:t>
                </a:r>
                <a:endParaRPr lang="en-US" altLang="zh-CN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îS1ídé"/>
              <p:cNvSpPr txBox="1"/>
              <p:nvPr/>
            </p:nvSpPr>
            <p:spPr bwMode="auto">
              <a:xfrm>
                <a:off x="3951954" y="5045305"/>
                <a:ext cx="2041916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1400" b="1" dirty="0"/>
                  <a:t>60,000K</a:t>
                </a:r>
                <a:endParaRPr lang="en-US" altLang="zh-CN" sz="1400" b="1" dirty="0"/>
              </a:p>
            </p:txBody>
          </p:sp>
          <p:sp>
            <p:nvSpPr>
              <p:cNvPr id="28" name="îśḻïḓe"/>
              <p:cNvSpPr txBox="1"/>
              <p:nvPr/>
            </p:nvSpPr>
            <p:spPr bwMode="auto">
              <a:xfrm>
                <a:off x="6198131" y="5045305"/>
                <a:ext cx="2011399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sz="1400" b="1" dirty="0"/>
                  <a:t>40,000K</a:t>
                </a:r>
                <a:endParaRPr lang="en-US" altLang="zh-CN" sz="1400" b="1" dirty="0"/>
              </a:p>
            </p:txBody>
          </p:sp>
        </p:grpSp>
        <p:sp>
          <p:nvSpPr>
            <p:cNvPr id="9" name="ïṡľiḋè"/>
            <p:cNvSpPr/>
            <p:nvPr/>
          </p:nvSpPr>
          <p:spPr bwMode="auto">
            <a:xfrm>
              <a:off x="673100" y="4551452"/>
              <a:ext cx="3388209" cy="79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  <a:endParaRPr lang="en-US" altLang="zh-CN" sz="1100" dirty="0"/>
            </a:p>
          </p:txBody>
        </p:sp>
        <p:sp>
          <p:nvSpPr>
            <p:cNvPr id="10" name="íSļiḑe"/>
            <p:cNvSpPr txBox="1"/>
            <p:nvPr/>
          </p:nvSpPr>
          <p:spPr bwMode="auto">
            <a:xfrm>
              <a:off x="673100" y="4060500"/>
              <a:ext cx="3388209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Text here</a:t>
              </a:r>
              <a:endParaRPr lang="en-US" altLang="zh-CN" sz="2000" b="1" dirty="0"/>
            </a:p>
          </p:txBody>
        </p:sp>
        <p:sp>
          <p:nvSpPr>
            <p:cNvPr id="11" name="îṧḻíďé"/>
            <p:cNvSpPr/>
            <p:nvPr/>
          </p:nvSpPr>
          <p:spPr bwMode="auto">
            <a:xfrm>
              <a:off x="8141954" y="4551452"/>
              <a:ext cx="3388209" cy="79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  <a:endParaRPr lang="en-US" altLang="zh-CN" sz="1100" dirty="0"/>
            </a:p>
          </p:txBody>
        </p:sp>
        <p:sp>
          <p:nvSpPr>
            <p:cNvPr id="12" name="îṧļíḍè"/>
            <p:cNvSpPr txBox="1"/>
            <p:nvPr/>
          </p:nvSpPr>
          <p:spPr bwMode="auto">
            <a:xfrm>
              <a:off x="8141954" y="4060500"/>
              <a:ext cx="3388209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Text here</a:t>
              </a:r>
              <a:endParaRPr lang="en-US" altLang="zh-CN" sz="2000" b="1" dirty="0"/>
            </a:p>
          </p:txBody>
        </p:sp>
        <p:grpSp>
          <p:nvGrpSpPr>
            <p:cNvPr id="13" name="ïsḷíde"/>
            <p:cNvGrpSpPr/>
            <p:nvPr/>
          </p:nvGrpSpPr>
          <p:grpSpPr>
            <a:xfrm>
              <a:off x="3547812" y="5652674"/>
              <a:ext cx="1805200" cy="490951"/>
              <a:chOff x="690800" y="5652674"/>
              <a:chExt cx="1805200" cy="490951"/>
            </a:xfrm>
          </p:grpSpPr>
          <p:sp>
            <p:nvSpPr>
              <p:cNvPr id="20" name="iṥļîḍé"/>
              <p:cNvSpPr/>
              <p:nvPr/>
            </p:nvSpPr>
            <p:spPr bwMode="auto">
              <a:xfrm>
                <a:off x="690800" y="5757774"/>
                <a:ext cx="280750" cy="28075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21" name="ïsļîḋê"/>
              <p:cNvSpPr txBox="1"/>
              <p:nvPr/>
            </p:nvSpPr>
            <p:spPr bwMode="auto">
              <a:xfrm>
                <a:off x="971550" y="5652674"/>
                <a:ext cx="1524450" cy="490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600" b="1" dirty="0"/>
                  <a:t>Text here</a:t>
                </a:r>
                <a:endParaRPr lang="en-US" altLang="zh-CN" sz="1600" b="1" dirty="0"/>
              </a:p>
            </p:txBody>
          </p:sp>
        </p:grpSp>
        <p:grpSp>
          <p:nvGrpSpPr>
            <p:cNvPr id="14" name="iṥḻîdê"/>
            <p:cNvGrpSpPr/>
            <p:nvPr/>
          </p:nvGrpSpPr>
          <p:grpSpPr>
            <a:xfrm>
              <a:off x="5193401" y="5652674"/>
              <a:ext cx="1805200" cy="490951"/>
              <a:chOff x="690800" y="5652674"/>
              <a:chExt cx="1805200" cy="490951"/>
            </a:xfrm>
          </p:grpSpPr>
          <p:sp>
            <p:nvSpPr>
              <p:cNvPr id="18" name="íSľîde"/>
              <p:cNvSpPr/>
              <p:nvPr/>
            </p:nvSpPr>
            <p:spPr bwMode="auto">
              <a:xfrm>
                <a:off x="690800" y="5757774"/>
                <a:ext cx="280750" cy="280750"/>
              </a:xfrm>
              <a:prstGeom prst="round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9" name="íṩľiḓè"/>
              <p:cNvSpPr txBox="1"/>
              <p:nvPr/>
            </p:nvSpPr>
            <p:spPr bwMode="auto">
              <a:xfrm>
                <a:off x="971550" y="5652674"/>
                <a:ext cx="1524450" cy="490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600" b="1" dirty="0"/>
                  <a:t>Text here</a:t>
                </a:r>
                <a:endParaRPr lang="en-US" altLang="zh-CN" sz="1600" b="1" dirty="0"/>
              </a:p>
            </p:txBody>
          </p:sp>
        </p:grpSp>
        <p:grpSp>
          <p:nvGrpSpPr>
            <p:cNvPr id="15" name="ïs1ïďè"/>
            <p:cNvGrpSpPr/>
            <p:nvPr/>
          </p:nvGrpSpPr>
          <p:grpSpPr>
            <a:xfrm>
              <a:off x="6838989" y="5652674"/>
              <a:ext cx="1805200" cy="490951"/>
              <a:chOff x="690800" y="5652674"/>
              <a:chExt cx="1805200" cy="490951"/>
            </a:xfrm>
          </p:grpSpPr>
          <p:sp>
            <p:nvSpPr>
              <p:cNvPr id="16" name="îśľíḋê"/>
              <p:cNvSpPr/>
              <p:nvPr/>
            </p:nvSpPr>
            <p:spPr bwMode="auto">
              <a:xfrm>
                <a:off x="690800" y="5757774"/>
                <a:ext cx="280750" cy="280750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7" name="îṡḻiďé"/>
              <p:cNvSpPr txBox="1"/>
              <p:nvPr/>
            </p:nvSpPr>
            <p:spPr bwMode="auto">
              <a:xfrm>
                <a:off x="971550" y="5652674"/>
                <a:ext cx="1524450" cy="490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600" b="1" dirty="0"/>
                  <a:t>Text here</a:t>
                </a:r>
                <a:endParaRPr lang="en-US" altLang="zh-CN" sz="1600" b="1" dirty="0"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0c1906fc-cdca-4930-a24c-61aa9d8dcb1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22270" y="1314218"/>
            <a:ext cx="10547460" cy="4533369"/>
            <a:chOff x="822270" y="1314218"/>
            <a:chExt cx="10547460" cy="4533369"/>
          </a:xfrm>
        </p:grpSpPr>
        <p:grpSp>
          <p:nvGrpSpPr>
            <p:cNvPr id="6" name="íṧ1íḓe"/>
            <p:cNvGrpSpPr/>
            <p:nvPr/>
          </p:nvGrpSpPr>
          <p:grpSpPr>
            <a:xfrm>
              <a:off x="822270" y="1422925"/>
              <a:ext cx="6302653" cy="4424662"/>
              <a:chOff x="822270" y="1422925"/>
              <a:chExt cx="6302653" cy="4424662"/>
            </a:xfrm>
          </p:grpSpPr>
          <p:sp>
            <p:nvSpPr>
              <p:cNvPr id="22" name="íṧḻîḋè"/>
              <p:cNvSpPr/>
              <p:nvPr/>
            </p:nvSpPr>
            <p:spPr bwMode="auto">
              <a:xfrm>
                <a:off x="822270" y="1422925"/>
                <a:ext cx="6302653" cy="2231457"/>
              </a:xfrm>
              <a:custGeom>
                <a:avLst/>
                <a:gdLst/>
                <a:ahLst/>
                <a:cxnLst>
                  <a:cxn ang="0">
                    <a:pos x="1599" y="0"/>
                  </a:cxn>
                  <a:cxn ang="0">
                    <a:pos x="1434" y="28"/>
                  </a:cxn>
                  <a:cxn ang="0">
                    <a:pos x="1470" y="71"/>
                  </a:cxn>
                  <a:cxn ang="0">
                    <a:pos x="1202" y="291"/>
                  </a:cxn>
                  <a:cxn ang="0">
                    <a:pos x="842" y="164"/>
                  </a:cxn>
                  <a:cxn ang="0">
                    <a:pos x="842" y="164"/>
                  </a:cxn>
                  <a:cxn ang="0">
                    <a:pos x="842" y="164"/>
                  </a:cxn>
                  <a:cxn ang="0">
                    <a:pos x="842" y="164"/>
                  </a:cxn>
                  <a:cxn ang="0">
                    <a:pos x="840" y="163"/>
                  </a:cxn>
                  <a:cxn ang="0">
                    <a:pos x="839" y="163"/>
                  </a:cxn>
                  <a:cxn ang="0">
                    <a:pos x="837" y="163"/>
                  </a:cxn>
                  <a:cxn ang="0">
                    <a:pos x="836" y="163"/>
                  </a:cxn>
                  <a:cxn ang="0">
                    <a:pos x="834" y="163"/>
                  </a:cxn>
                  <a:cxn ang="0">
                    <a:pos x="834" y="163"/>
                  </a:cxn>
                  <a:cxn ang="0">
                    <a:pos x="833" y="163"/>
                  </a:cxn>
                  <a:cxn ang="0">
                    <a:pos x="833" y="163"/>
                  </a:cxn>
                  <a:cxn ang="0">
                    <a:pos x="833" y="163"/>
                  </a:cxn>
                  <a:cxn ang="0">
                    <a:pos x="831" y="163"/>
                  </a:cxn>
                  <a:cxn ang="0">
                    <a:pos x="830" y="163"/>
                  </a:cxn>
                  <a:cxn ang="0">
                    <a:pos x="829" y="163"/>
                  </a:cxn>
                  <a:cxn ang="0">
                    <a:pos x="828" y="163"/>
                  </a:cxn>
                  <a:cxn ang="0">
                    <a:pos x="826" y="163"/>
                  </a:cxn>
                  <a:cxn ang="0">
                    <a:pos x="825" y="164"/>
                  </a:cxn>
                  <a:cxn ang="0">
                    <a:pos x="823" y="164"/>
                  </a:cxn>
                  <a:cxn ang="0">
                    <a:pos x="822" y="165"/>
                  </a:cxn>
                  <a:cxn ang="0">
                    <a:pos x="821" y="165"/>
                  </a:cxn>
                  <a:cxn ang="0">
                    <a:pos x="20" y="541"/>
                  </a:cxn>
                  <a:cxn ang="0">
                    <a:pos x="7" y="579"/>
                  </a:cxn>
                  <a:cxn ang="0">
                    <a:pos x="32" y="595"/>
                  </a:cxn>
                  <a:cxn ang="0">
                    <a:pos x="44" y="592"/>
                  </a:cxn>
                  <a:cxn ang="0">
                    <a:pos x="834" y="221"/>
                  </a:cxn>
                  <a:cxn ang="0">
                    <a:pos x="1199" y="349"/>
                  </a:cxn>
                  <a:cxn ang="0">
                    <a:pos x="1199" y="349"/>
                  </a:cxn>
                  <a:cxn ang="0">
                    <a:pos x="1203" y="350"/>
                  </a:cxn>
                  <a:cxn ang="0">
                    <a:pos x="1204" y="350"/>
                  </a:cxn>
                  <a:cxn ang="0">
                    <a:pos x="1208" y="350"/>
                  </a:cxn>
                  <a:cxn ang="0">
                    <a:pos x="1208" y="350"/>
                  </a:cxn>
                  <a:cxn ang="0">
                    <a:pos x="1213" y="350"/>
                  </a:cxn>
                  <a:cxn ang="0">
                    <a:pos x="1214" y="350"/>
                  </a:cxn>
                  <a:cxn ang="0">
                    <a:pos x="1217" y="349"/>
                  </a:cxn>
                  <a:cxn ang="0">
                    <a:pos x="1219" y="348"/>
                  </a:cxn>
                  <a:cxn ang="0">
                    <a:pos x="1221" y="347"/>
                  </a:cxn>
                  <a:cxn ang="0">
                    <a:pos x="1223" y="346"/>
                  </a:cxn>
                  <a:cxn ang="0">
                    <a:pos x="1225" y="345"/>
                  </a:cxn>
                  <a:cxn ang="0">
                    <a:pos x="1226" y="344"/>
                  </a:cxn>
                  <a:cxn ang="0">
                    <a:pos x="1505" y="114"/>
                  </a:cxn>
                  <a:cxn ang="0">
                    <a:pos x="1540" y="157"/>
                  </a:cxn>
                  <a:cxn ang="0">
                    <a:pos x="1599" y="0"/>
                  </a:cxn>
                </a:cxnLst>
                <a:rect l="0" t="0" r="r" b="b"/>
                <a:pathLst>
                  <a:path w="1599" h="595">
                    <a:moveTo>
                      <a:pt x="1599" y="0"/>
                    </a:moveTo>
                    <a:cubicBezTo>
                      <a:pt x="1434" y="28"/>
                      <a:pt x="1434" y="28"/>
                      <a:pt x="1434" y="28"/>
                    </a:cubicBezTo>
                    <a:cubicBezTo>
                      <a:pt x="1470" y="71"/>
                      <a:pt x="1470" y="71"/>
                      <a:pt x="1470" y="71"/>
                    </a:cubicBezTo>
                    <a:cubicBezTo>
                      <a:pt x="1202" y="291"/>
                      <a:pt x="1202" y="291"/>
                      <a:pt x="1202" y="291"/>
                    </a:cubicBezTo>
                    <a:cubicBezTo>
                      <a:pt x="842" y="164"/>
                      <a:pt x="842" y="164"/>
                      <a:pt x="842" y="164"/>
                    </a:cubicBezTo>
                    <a:cubicBezTo>
                      <a:pt x="842" y="164"/>
                      <a:pt x="842" y="164"/>
                      <a:pt x="842" y="164"/>
                    </a:cubicBezTo>
                    <a:cubicBezTo>
                      <a:pt x="842" y="164"/>
                      <a:pt x="842" y="164"/>
                      <a:pt x="842" y="164"/>
                    </a:cubicBezTo>
                    <a:cubicBezTo>
                      <a:pt x="842" y="164"/>
                      <a:pt x="842" y="164"/>
                      <a:pt x="842" y="164"/>
                    </a:cubicBezTo>
                    <a:cubicBezTo>
                      <a:pt x="841" y="164"/>
                      <a:pt x="840" y="164"/>
                      <a:pt x="840" y="163"/>
                    </a:cubicBezTo>
                    <a:cubicBezTo>
                      <a:pt x="839" y="163"/>
                      <a:pt x="839" y="163"/>
                      <a:pt x="839" y="163"/>
                    </a:cubicBezTo>
                    <a:cubicBezTo>
                      <a:pt x="838" y="163"/>
                      <a:pt x="837" y="163"/>
                      <a:pt x="837" y="163"/>
                    </a:cubicBezTo>
                    <a:cubicBezTo>
                      <a:pt x="837" y="163"/>
                      <a:pt x="836" y="163"/>
                      <a:pt x="836" y="163"/>
                    </a:cubicBezTo>
                    <a:cubicBezTo>
                      <a:pt x="835" y="163"/>
                      <a:pt x="835" y="163"/>
                      <a:pt x="834" y="163"/>
                    </a:cubicBezTo>
                    <a:cubicBezTo>
                      <a:pt x="834" y="163"/>
                      <a:pt x="834" y="163"/>
                      <a:pt x="834" y="163"/>
                    </a:cubicBezTo>
                    <a:cubicBezTo>
                      <a:pt x="833" y="163"/>
                      <a:pt x="833" y="163"/>
                      <a:pt x="833" y="163"/>
                    </a:cubicBezTo>
                    <a:cubicBezTo>
                      <a:pt x="833" y="163"/>
                      <a:pt x="833" y="163"/>
                      <a:pt x="833" y="163"/>
                    </a:cubicBezTo>
                    <a:cubicBezTo>
                      <a:pt x="833" y="163"/>
                      <a:pt x="833" y="163"/>
                      <a:pt x="833" y="163"/>
                    </a:cubicBezTo>
                    <a:cubicBezTo>
                      <a:pt x="832" y="163"/>
                      <a:pt x="832" y="163"/>
                      <a:pt x="831" y="163"/>
                    </a:cubicBezTo>
                    <a:cubicBezTo>
                      <a:pt x="831" y="163"/>
                      <a:pt x="831" y="163"/>
                      <a:pt x="830" y="163"/>
                    </a:cubicBezTo>
                    <a:cubicBezTo>
                      <a:pt x="830" y="163"/>
                      <a:pt x="829" y="163"/>
                      <a:pt x="829" y="163"/>
                    </a:cubicBezTo>
                    <a:cubicBezTo>
                      <a:pt x="828" y="163"/>
                      <a:pt x="828" y="163"/>
                      <a:pt x="828" y="163"/>
                    </a:cubicBezTo>
                    <a:cubicBezTo>
                      <a:pt x="827" y="163"/>
                      <a:pt x="827" y="163"/>
                      <a:pt x="826" y="163"/>
                    </a:cubicBezTo>
                    <a:cubicBezTo>
                      <a:pt x="825" y="164"/>
                      <a:pt x="825" y="164"/>
                      <a:pt x="825" y="164"/>
                    </a:cubicBezTo>
                    <a:cubicBezTo>
                      <a:pt x="824" y="164"/>
                      <a:pt x="824" y="164"/>
                      <a:pt x="823" y="164"/>
                    </a:cubicBezTo>
                    <a:cubicBezTo>
                      <a:pt x="823" y="164"/>
                      <a:pt x="823" y="165"/>
                      <a:pt x="822" y="165"/>
                    </a:cubicBezTo>
                    <a:cubicBezTo>
                      <a:pt x="822" y="165"/>
                      <a:pt x="821" y="165"/>
                      <a:pt x="821" y="165"/>
                    </a:cubicBezTo>
                    <a:cubicBezTo>
                      <a:pt x="20" y="541"/>
                      <a:pt x="20" y="541"/>
                      <a:pt x="20" y="541"/>
                    </a:cubicBezTo>
                    <a:cubicBezTo>
                      <a:pt x="6" y="548"/>
                      <a:pt x="0" y="565"/>
                      <a:pt x="7" y="579"/>
                    </a:cubicBezTo>
                    <a:cubicBezTo>
                      <a:pt x="11" y="589"/>
                      <a:pt x="22" y="595"/>
                      <a:pt x="32" y="595"/>
                    </a:cubicBezTo>
                    <a:cubicBezTo>
                      <a:pt x="36" y="595"/>
                      <a:pt x="40" y="594"/>
                      <a:pt x="44" y="592"/>
                    </a:cubicBezTo>
                    <a:cubicBezTo>
                      <a:pt x="834" y="221"/>
                      <a:pt x="834" y="221"/>
                      <a:pt x="834" y="221"/>
                    </a:cubicBezTo>
                    <a:cubicBezTo>
                      <a:pt x="1199" y="349"/>
                      <a:pt x="1199" y="349"/>
                      <a:pt x="1199" y="349"/>
                    </a:cubicBezTo>
                    <a:cubicBezTo>
                      <a:pt x="1199" y="349"/>
                      <a:pt x="1199" y="349"/>
                      <a:pt x="1199" y="349"/>
                    </a:cubicBezTo>
                    <a:cubicBezTo>
                      <a:pt x="1200" y="349"/>
                      <a:pt x="1202" y="350"/>
                      <a:pt x="1203" y="350"/>
                    </a:cubicBezTo>
                    <a:cubicBezTo>
                      <a:pt x="1204" y="350"/>
                      <a:pt x="1204" y="350"/>
                      <a:pt x="1204" y="350"/>
                    </a:cubicBezTo>
                    <a:cubicBezTo>
                      <a:pt x="1205" y="350"/>
                      <a:pt x="1206" y="350"/>
                      <a:pt x="1208" y="350"/>
                    </a:cubicBezTo>
                    <a:cubicBezTo>
                      <a:pt x="1208" y="350"/>
                      <a:pt x="1208" y="350"/>
                      <a:pt x="1208" y="350"/>
                    </a:cubicBezTo>
                    <a:cubicBezTo>
                      <a:pt x="1210" y="350"/>
                      <a:pt x="1211" y="350"/>
                      <a:pt x="1213" y="350"/>
                    </a:cubicBezTo>
                    <a:cubicBezTo>
                      <a:pt x="1213" y="350"/>
                      <a:pt x="1213" y="350"/>
                      <a:pt x="1214" y="350"/>
                    </a:cubicBezTo>
                    <a:cubicBezTo>
                      <a:pt x="1215" y="350"/>
                      <a:pt x="1216" y="349"/>
                      <a:pt x="1217" y="349"/>
                    </a:cubicBezTo>
                    <a:cubicBezTo>
                      <a:pt x="1217" y="349"/>
                      <a:pt x="1218" y="349"/>
                      <a:pt x="1219" y="348"/>
                    </a:cubicBezTo>
                    <a:cubicBezTo>
                      <a:pt x="1219" y="348"/>
                      <a:pt x="1220" y="348"/>
                      <a:pt x="1221" y="347"/>
                    </a:cubicBezTo>
                    <a:cubicBezTo>
                      <a:pt x="1222" y="347"/>
                      <a:pt x="1222" y="347"/>
                      <a:pt x="1223" y="346"/>
                    </a:cubicBezTo>
                    <a:cubicBezTo>
                      <a:pt x="1223" y="346"/>
                      <a:pt x="1224" y="345"/>
                      <a:pt x="1225" y="345"/>
                    </a:cubicBezTo>
                    <a:cubicBezTo>
                      <a:pt x="1226" y="344"/>
                      <a:pt x="1226" y="344"/>
                      <a:pt x="1226" y="344"/>
                    </a:cubicBezTo>
                    <a:cubicBezTo>
                      <a:pt x="1505" y="114"/>
                      <a:pt x="1505" y="114"/>
                      <a:pt x="1505" y="114"/>
                    </a:cubicBezTo>
                    <a:cubicBezTo>
                      <a:pt x="1540" y="157"/>
                      <a:pt x="1540" y="157"/>
                      <a:pt x="1540" y="157"/>
                    </a:cubicBezTo>
                    <a:cubicBezTo>
                      <a:pt x="1599" y="0"/>
                      <a:pt x="1599" y="0"/>
                      <a:pt x="1599" y="0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ïṧ1ïdê"/>
              <p:cNvSpPr/>
              <p:nvPr/>
            </p:nvSpPr>
            <p:spPr bwMode="auto">
              <a:xfrm>
                <a:off x="1398895" y="3384483"/>
                <a:ext cx="831414" cy="2463104"/>
              </a:xfrm>
              <a:custGeom>
                <a:avLst/>
                <a:gdLst/>
                <a:ahLst/>
                <a:cxnLst>
                  <a:cxn ang="0">
                    <a:pos x="0" y="174"/>
                  </a:cxn>
                  <a:cxn ang="0">
                    <a:pos x="0" y="1159"/>
                  </a:cxn>
                  <a:cxn ang="0">
                    <a:pos x="372" y="1159"/>
                  </a:cxn>
                  <a:cxn ang="0">
                    <a:pos x="372" y="0"/>
                  </a:cxn>
                  <a:cxn ang="0">
                    <a:pos x="0" y="174"/>
                  </a:cxn>
                </a:cxnLst>
                <a:rect l="0" t="0" r="r" b="b"/>
                <a:pathLst>
                  <a:path w="372" h="1159">
                    <a:moveTo>
                      <a:pt x="0" y="174"/>
                    </a:moveTo>
                    <a:lnTo>
                      <a:pt x="0" y="1159"/>
                    </a:lnTo>
                    <a:lnTo>
                      <a:pt x="372" y="1159"/>
                    </a:lnTo>
                    <a:lnTo>
                      <a:pt x="372" y="0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ŝlïḋè"/>
              <p:cNvSpPr/>
              <p:nvPr/>
            </p:nvSpPr>
            <p:spPr bwMode="auto">
              <a:xfrm>
                <a:off x="2453807" y="2910563"/>
                <a:ext cx="831414" cy="2937023"/>
              </a:xfrm>
              <a:custGeom>
                <a:avLst/>
                <a:gdLst/>
                <a:ahLst/>
                <a:cxnLst>
                  <a:cxn ang="0">
                    <a:pos x="0" y="175"/>
                  </a:cxn>
                  <a:cxn ang="0">
                    <a:pos x="0" y="1382"/>
                  </a:cxn>
                  <a:cxn ang="0">
                    <a:pos x="372" y="1382"/>
                  </a:cxn>
                  <a:cxn ang="0">
                    <a:pos x="372" y="0"/>
                  </a:cxn>
                  <a:cxn ang="0">
                    <a:pos x="0" y="175"/>
                  </a:cxn>
                </a:cxnLst>
                <a:rect l="0" t="0" r="r" b="b"/>
                <a:pathLst>
                  <a:path w="372" h="1382">
                    <a:moveTo>
                      <a:pt x="0" y="175"/>
                    </a:moveTo>
                    <a:lnTo>
                      <a:pt x="0" y="1382"/>
                    </a:lnTo>
                    <a:lnTo>
                      <a:pt x="372" y="1382"/>
                    </a:lnTo>
                    <a:lnTo>
                      <a:pt x="372" y="0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ľïḋe"/>
              <p:cNvSpPr/>
              <p:nvPr/>
            </p:nvSpPr>
            <p:spPr bwMode="auto">
              <a:xfrm>
                <a:off x="2453807" y="2910563"/>
                <a:ext cx="831414" cy="2937023"/>
              </a:xfrm>
              <a:custGeom>
                <a:avLst/>
                <a:gdLst/>
                <a:ahLst/>
                <a:cxnLst>
                  <a:cxn ang="0">
                    <a:pos x="0" y="175"/>
                  </a:cxn>
                  <a:cxn ang="0">
                    <a:pos x="0" y="1382"/>
                  </a:cxn>
                  <a:cxn ang="0">
                    <a:pos x="372" y="1382"/>
                  </a:cxn>
                  <a:cxn ang="0">
                    <a:pos x="372" y="0"/>
                  </a:cxn>
                  <a:cxn ang="0">
                    <a:pos x="0" y="175"/>
                  </a:cxn>
                </a:cxnLst>
                <a:rect l="0" t="0" r="r" b="b"/>
                <a:pathLst>
                  <a:path w="372" h="1382">
                    <a:moveTo>
                      <a:pt x="0" y="175"/>
                    </a:moveTo>
                    <a:lnTo>
                      <a:pt x="0" y="1382"/>
                    </a:lnTo>
                    <a:lnTo>
                      <a:pt x="372" y="1382"/>
                    </a:lnTo>
                    <a:lnTo>
                      <a:pt x="372" y="0"/>
                    </a:lnTo>
                    <a:lnTo>
                      <a:pt x="0" y="175"/>
                    </a:lnTo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ṥḻíďê"/>
              <p:cNvSpPr/>
              <p:nvPr/>
            </p:nvSpPr>
            <p:spPr bwMode="auto">
              <a:xfrm>
                <a:off x="3510956" y="2536528"/>
                <a:ext cx="831414" cy="3311057"/>
              </a:xfrm>
              <a:custGeom>
                <a:avLst/>
                <a:gdLst/>
                <a:ahLst/>
                <a:cxnLst>
                  <a:cxn ang="0">
                    <a:pos x="275" y="0"/>
                  </a:cxn>
                  <a:cxn ang="0">
                    <a:pos x="0" y="129"/>
                  </a:cxn>
                  <a:cxn ang="0">
                    <a:pos x="0" y="1558"/>
                  </a:cxn>
                  <a:cxn ang="0">
                    <a:pos x="372" y="1558"/>
                  </a:cxn>
                  <a:cxn ang="0">
                    <a:pos x="372" y="33"/>
                  </a:cxn>
                  <a:cxn ang="0">
                    <a:pos x="275" y="0"/>
                  </a:cxn>
                </a:cxnLst>
                <a:rect l="0" t="0" r="r" b="b"/>
                <a:pathLst>
                  <a:path w="372" h="1558">
                    <a:moveTo>
                      <a:pt x="275" y="0"/>
                    </a:moveTo>
                    <a:lnTo>
                      <a:pt x="0" y="129"/>
                    </a:lnTo>
                    <a:lnTo>
                      <a:pt x="0" y="1558"/>
                    </a:lnTo>
                    <a:lnTo>
                      <a:pt x="372" y="1558"/>
                    </a:lnTo>
                    <a:lnTo>
                      <a:pt x="372" y="33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iṥlidê"/>
              <p:cNvSpPr/>
              <p:nvPr/>
            </p:nvSpPr>
            <p:spPr bwMode="auto">
              <a:xfrm>
                <a:off x="3510956" y="2536528"/>
                <a:ext cx="831414" cy="3311057"/>
              </a:xfrm>
              <a:custGeom>
                <a:avLst/>
                <a:gdLst/>
                <a:ahLst/>
                <a:cxnLst>
                  <a:cxn ang="0">
                    <a:pos x="275" y="0"/>
                  </a:cxn>
                  <a:cxn ang="0">
                    <a:pos x="0" y="129"/>
                  </a:cxn>
                  <a:cxn ang="0">
                    <a:pos x="0" y="1558"/>
                  </a:cxn>
                  <a:cxn ang="0">
                    <a:pos x="372" y="1558"/>
                  </a:cxn>
                  <a:cxn ang="0">
                    <a:pos x="372" y="33"/>
                  </a:cxn>
                  <a:cxn ang="0">
                    <a:pos x="275" y="0"/>
                  </a:cxn>
                </a:cxnLst>
                <a:rect l="0" t="0" r="r" b="b"/>
                <a:pathLst>
                  <a:path w="372" h="1558">
                    <a:moveTo>
                      <a:pt x="275" y="0"/>
                    </a:moveTo>
                    <a:lnTo>
                      <a:pt x="0" y="129"/>
                    </a:lnTo>
                    <a:lnTo>
                      <a:pt x="0" y="1558"/>
                    </a:lnTo>
                    <a:lnTo>
                      <a:pt x="372" y="1558"/>
                    </a:lnTo>
                    <a:lnTo>
                      <a:pt x="372" y="33"/>
                    </a:lnTo>
                    <a:lnTo>
                      <a:pt x="275" y="0"/>
                    </a:lnTo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î$ľîḍe"/>
              <p:cNvSpPr/>
              <p:nvPr/>
            </p:nvSpPr>
            <p:spPr bwMode="auto">
              <a:xfrm>
                <a:off x="4563632" y="2683168"/>
                <a:ext cx="831414" cy="3164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489"/>
                  </a:cxn>
                  <a:cxn ang="0">
                    <a:pos x="372" y="1489"/>
                  </a:cxn>
                  <a:cxn ang="0">
                    <a:pos x="372" y="130"/>
                  </a:cxn>
                  <a:cxn ang="0">
                    <a:pos x="0" y="0"/>
                  </a:cxn>
                </a:cxnLst>
                <a:rect l="0" t="0" r="r" b="b"/>
                <a:pathLst>
                  <a:path w="372" h="1489">
                    <a:moveTo>
                      <a:pt x="0" y="0"/>
                    </a:moveTo>
                    <a:lnTo>
                      <a:pt x="0" y="1489"/>
                    </a:lnTo>
                    <a:lnTo>
                      <a:pt x="372" y="1489"/>
                    </a:lnTo>
                    <a:lnTo>
                      <a:pt x="372" y="1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ş1íḑé"/>
              <p:cNvSpPr/>
              <p:nvPr/>
            </p:nvSpPr>
            <p:spPr bwMode="auto">
              <a:xfrm>
                <a:off x="4563632" y="2683168"/>
                <a:ext cx="831414" cy="3164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489"/>
                  </a:cxn>
                  <a:cxn ang="0">
                    <a:pos x="372" y="1489"/>
                  </a:cxn>
                  <a:cxn ang="0">
                    <a:pos x="372" y="130"/>
                  </a:cxn>
                  <a:cxn ang="0">
                    <a:pos x="0" y="0"/>
                  </a:cxn>
                </a:cxnLst>
                <a:rect l="0" t="0" r="r" b="b"/>
                <a:pathLst>
                  <a:path w="372" h="1489">
                    <a:moveTo>
                      <a:pt x="0" y="0"/>
                    </a:moveTo>
                    <a:lnTo>
                      <a:pt x="0" y="1489"/>
                    </a:lnTo>
                    <a:lnTo>
                      <a:pt x="372" y="1489"/>
                    </a:lnTo>
                    <a:lnTo>
                      <a:pt x="372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s1ïḑê"/>
              <p:cNvSpPr/>
              <p:nvPr/>
            </p:nvSpPr>
            <p:spPr bwMode="auto">
              <a:xfrm>
                <a:off x="5618545" y="2385640"/>
                <a:ext cx="831414" cy="3461946"/>
              </a:xfrm>
              <a:custGeom>
                <a:avLst/>
                <a:gdLst/>
                <a:ahLst/>
                <a:cxnLst>
                  <a:cxn ang="0">
                    <a:pos x="13" y="163"/>
                  </a:cxn>
                  <a:cxn ang="0">
                    <a:pos x="12" y="164"/>
                  </a:cxn>
                  <a:cxn ang="0">
                    <a:pos x="10" y="165"/>
                  </a:cxn>
                  <a:cxn ang="0">
                    <a:pos x="8" y="166"/>
                  </a:cxn>
                  <a:cxn ang="0">
                    <a:pos x="6" y="167"/>
                  </a:cxn>
                  <a:cxn ang="0">
                    <a:pos x="4" y="168"/>
                  </a:cxn>
                  <a:cxn ang="0">
                    <a:pos x="1" y="169"/>
                  </a:cxn>
                  <a:cxn ang="0">
                    <a:pos x="0" y="169"/>
                  </a:cxn>
                  <a:cxn ang="0">
                    <a:pos x="0" y="923"/>
                  </a:cxn>
                  <a:cxn ang="0">
                    <a:pos x="211" y="923"/>
                  </a:cxn>
                  <a:cxn ang="0">
                    <a:pos x="211" y="0"/>
                  </a:cxn>
                  <a:cxn ang="0">
                    <a:pos x="13" y="163"/>
                  </a:cxn>
                </a:cxnLst>
                <a:rect l="0" t="0" r="r" b="b"/>
                <a:pathLst>
                  <a:path w="211" h="923">
                    <a:moveTo>
                      <a:pt x="13" y="163"/>
                    </a:moveTo>
                    <a:cubicBezTo>
                      <a:pt x="12" y="164"/>
                      <a:pt x="12" y="164"/>
                      <a:pt x="12" y="164"/>
                    </a:cubicBezTo>
                    <a:cubicBezTo>
                      <a:pt x="11" y="164"/>
                      <a:pt x="10" y="165"/>
                      <a:pt x="10" y="165"/>
                    </a:cubicBezTo>
                    <a:cubicBezTo>
                      <a:pt x="9" y="166"/>
                      <a:pt x="9" y="166"/>
                      <a:pt x="8" y="166"/>
                    </a:cubicBezTo>
                    <a:cubicBezTo>
                      <a:pt x="7" y="167"/>
                      <a:pt x="6" y="167"/>
                      <a:pt x="6" y="167"/>
                    </a:cubicBezTo>
                    <a:cubicBezTo>
                      <a:pt x="5" y="168"/>
                      <a:pt x="4" y="168"/>
                      <a:pt x="4" y="168"/>
                    </a:cubicBezTo>
                    <a:cubicBezTo>
                      <a:pt x="3" y="168"/>
                      <a:pt x="2" y="169"/>
                      <a:pt x="1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923"/>
                      <a:pt x="0" y="923"/>
                      <a:pt x="0" y="923"/>
                    </a:cubicBezTo>
                    <a:cubicBezTo>
                      <a:pt x="211" y="923"/>
                      <a:pt x="211" y="923"/>
                      <a:pt x="211" y="923"/>
                    </a:cubicBezTo>
                    <a:cubicBezTo>
                      <a:pt x="211" y="0"/>
                      <a:pt x="211" y="0"/>
                      <a:pt x="211" y="0"/>
                    </a:cubicBezTo>
                    <a:cubicBezTo>
                      <a:pt x="13" y="163"/>
                      <a:pt x="13" y="163"/>
                      <a:pt x="13" y="163"/>
                    </a:cubicBezTo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31" name="îśḷïḓè"/>
              <p:cNvGrpSpPr/>
              <p:nvPr/>
            </p:nvGrpSpPr>
            <p:grpSpPr>
              <a:xfrm>
                <a:off x="5875261" y="2931082"/>
                <a:ext cx="317736" cy="386514"/>
                <a:chOff x="5105400" y="2362200"/>
                <a:chExt cx="212725" cy="258763"/>
              </a:xfrm>
              <a:solidFill>
                <a:schemeClr val="bg1"/>
              </a:solidFill>
            </p:grpSpPr>
            <p:sp>
              <p:nvSpPr>
                <p:cNvPr id="65" name="îṥľîďé"/>
                <p:cNvSpPr/>
                <p:nvPr/>
              </p:nvSpPr>
              <p:spPr bwMode="auto">
                <a:xfrm>
                  <a:off x="5197475" y="2606675"/>
                  <a:ext cx="25400" cy="14288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3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3" y="5"/>
                    </a:cxn>
                    <a:cxn ang="0">
                      <a:pos x="7" y="5"/>
                    </a:cxn>
                    <a:cxn ang="0">
                      <a:pos x="9" y="2"/>
                    </a:cxn>
                    <a:cxn ang="0">
                      <a:pos x="9" y="2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9" h="5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8" y="5"/>
                        <a:pt x="9" y="4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8" y="0"/>
                        <a:pt x="7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6" name="íṥḷíḓè"/>
                <p:cNvSpPr/>
                <p:nvPr/>
              </p:nvSpPr>
              <p:spPr bwMode="auto">
                <a:xfrm>
                  <a:off x="5189538" y="2589213"/>
                  <a:ext cx="44450" cy="14288"/>
                </a:xfrm>
                <a:custGeom>
                  <a:avLst/>
                  <a:gdLst/>
                  <a:ahLst/>
                  <a:cxnLst>
                    <a:cxn ang="0">
                      <a:pos x="13" y="0"/>
                    </a:cxn>
                    <a:cxn ang="0">
                      <a:pos x="2" y="0"/>
                    </a:cxn>
                    <a:cxn ang="0">
                      <a:pos x="0" y="3"/>
                    </a:cxn>
                    <a:cxn ang="0">
                      <a:pos x="0" y="3"/>
                    </a:cxn>
                    <a:cxn ang="0">
                      <a:pos x="2" y="5"/>
                    </a:cxn>
                    <a:cxn ang="0">
                      <a:pos x="13" y="5"/>
                    </a:cxn>
                    <a:cxn ang="0">
                      <a:pos x="16" y="3"/>
                    </a:cxn>
                    <a:cxn ang="0">
                      <a:pos x="16" y="3"/>
                    </a:cxn>
                    <a:cxn ang="0">
                      <a:pos x="13" y="0"/>
                    </a:cxn>
                  </a:cxnLst>
                  <a:rect l="0" t="0" r="r" b="b"/>
                  <a:pathLst>
                    <a:path w="16" h="5">
                      <a:moveTo>
                        <a:pt x="1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5" y="5"/>
                        <a:pt x="16" y="4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1"/>
                        <a:pt x="15" y="0"/>
                        <a:pt x="13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7" name="îṩļíḋe"/>
                <p:cNvSpPr/>
                <p:nvPr/>
              </p:nvSpPr>
              <p:spPr bwMode="auto">
                <a:xfrm>
                  <a:off x="5181600" y="2570163"/>
                  <a:ext cx="58738" cy="1905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3"/>
                    </a:cxn>
                    <a:cxn ang="0">
                      <a:pos x="4" y="7"/>
                    </a:cxn>
                    <a:cxn ang="0">
                      <a:pos x="18" y="7"/>
                    </a:cxn>
                    <a:cxn ang="0">
                      <a:pos x="21" y="3"/>
                    </a:cxn>
                    <a:cxn ang="0">
                      <a:pos x="21" y="3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21" h="7">
                      <a:moveTo>
                        <a:pt x="18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1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5"/>
                        <a:pt x="2" y="7"/>
                        <a:pt x="4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20" y="7"/>
                        <a:pt x="21" y="5"/>
                        <a:pt x="21" y="3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1"/>
                        <a:pt x="20" y="0"/>
                        <a:pt x="18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8" name="ï$ļídè"/>
                <p:cNvSpPr/>
                <p:nvPr/>
              </p:nvSpPr>
              <p:spPr bwMode="auto">
                <a:xfrm>
                  <a:off x="5207000" y="2362200"/>
                  <a:ext cx="11113" cy="254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9" name="iṡ1iḋê"/>
                <p:cNvSpPr/>
                <p:nvPr/>
              </p:nvSpPr>
              <p:spPr bwMode="auto">
                <a:xfrm>
                  <a:off x="5207000" y="2362200"/>
                  <a:ext cx="11113" cy="254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0" name="ï$1íḍé"/>
                <p:cNvSpPr/>
                <p:nvPr/>
              </p:nvSpPr>
              <p:spPr bwMode="auto">
                <a:xfrm>
                  <a:off x="5262563" y="2387600"/>
                  <a:ext cx="25400" cy="2540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0" y="11"/>
                    </a:cxn>
                    <a:cxn ang="0">
                      <a:pos x="5" y="16"/>
                    </a:cxn>
                    <a:cxn ang="0">
                      <a:pos x="16" y="4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6" h="16">
                      <a:moveTo>
                        <a:pt x="10" y="0"/>
                      </a:moveTo>
                      <a:lnTo>
                        <a:pt x="0" y="11"/>
                      </a:lnTo>
                      <a:lnTo>
                        <a:pt x="5" y="16"/>
                      </a:lnTo>
                      <a:lnTo>
                        <a:pt x="16" y="4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1" name="íşlîḋê"/>
                <p:cNvSpPr/>
                <p:nvPr/>
              </p:nvSpPr>
              <p:spPr bwMode="auto">
                <a:xfrm>
                  <a:off x="5262563" y="2387600"/>
                  <a:ext cx="25400" cy="2540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0" y="11"/>
                    </a:cxn>
                    <a:cxn ang="0">
                      <a:pos x="5" y="16"/>
                    </a:cxn>
                    <a:cxn ang="0">
                      <a:pos x="16" y="4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6" h="16">
                      <a:moveTo>
                        <a:pt x="10" y="0"/>
                      </a:moveTo>
                      <a:lnTo>
                        <a:pt x="0" y="11"/>
                      </a:lnTo>
                      <a:lnTo>
                        <a:pt x="5" y="16"/>
                      </a:lnTo>
                      <a:lnTo>
                        <a:pt x="16" y="4"/>
                      </a:lnTo>
                      <a:lnTo>
                        <a:pt x="10" y="0"/>
                      </a:ln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2" name="iṩlîḑe"/>
                <p:cNvSpPr/>
                <p:nvPr/>
              </p:nvSpPr>
              <p:spPr bwMode="auto">
                <a:xfrm>
                  <a:off x="5289550" y="2455863"/>
                  <a:ext cx="28575" cy="14288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0" y="1"/>
                    </a:cxn>
                    <a:cxn ang="0">
                      <a:pos x="2" y="9"/>
                    </a:cxn>
                    <a:cxn ang="0">
                      <a:pos x="18" y="7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18" h="9">
                      <a:moveTo>
                        <a:pt x="16" y="0"/>
                      </a:moveTo>
                      <a:lnTo>
                        <a:pt x="0" y="1"/>
                      </a:lnTo>
                      <a:lnTo>
                        <a:pt x="2" y="9"/>
                      </a:lnTo>
                      <a:lnTo>
                        <a:pt x="18" y="7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3" name="iŝḻïďè"/>
                <p:cNvSpPr/>
                <p:nvPr/>
              </p:nvSpPr>
              <p:spPr bwMode="auto">
                <a:xfrm>
                  <a:off x="5289550" y="2455863"/>
                  <a:ext cx="28575" cy="14288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0" y="1"/>
                    </a:cxn>
                    <a:cxn ang="0">
                      <a:pos x="2" y="9"/>
                    </a:cxn>
                    <a:cxn ang="0">
                      <a:pos x="18" y="7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18" h="9">
                      <a:moveTo>
                        <a:pt x="16" y="0"/>
                      </a:moveTo>
                      <a:lnTo>
                        <a:pt x="0" y="1"/>
                      </a:lnTo>
                      <a:lnTo>
                        <a:pt x="2" y="9"/>
                      </a:lnTo>
                      <a:lnTo>
                        <a:pt x="18" y="7"/>
                      </a:lnTo>
                      <a:lnTo>
                        <a:pt x="16" y="0"/>
                      </a:ln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4" name="iśľiḑé"/>
                <p:cNvSpPr/>
                <p:nvPr/>
              </p:nvSpPr>
              <p:spPr bwMode="auto">
                <a:xfrm>
                  <a:off x="5270500" y="2517775"/>
                  <a:ext cx="25400" cy="2222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5"/>
                    </a:cxn>
                    <a:cxn ang="0">
                      <a:pos x="12" y="14"/>
                    </a:cxn>
                    <a:cxn ang="0">
                      <a:pos x="16" y="8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6" h="14">
                      <a:moveTo>
                        <a:pt x="4" y="0"/>
                      </a:moveTo>
                      <a:lnTo>
                        <a:pt x="0" y="5"/>
                      </a:lnTo>
                      <a:lnTo>
                        <a:pt x="12" y="14"/>
                      </a:lnTo>
                      <a:lnTo>
                        <a:pt x="16" y="8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5" name="î$lïḍé"/>
                <p:cNvSpPr/>
                <p:nvPr/>
              </p:nvSpPr>
              <p:spPr bwMode="auto">
                <a:xfrm>
                  <a:off x="5270500" y="2517775"/>
                  <a:ext cx="25400" cy="2222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5"/>
                    </a:cxn>
                    <a:cxn ang="0">
                      <a:pos x="12" y="14"/>
                    </a:cxn>
                    <a:cxn ang="0">
                      <a:pos x="16" y="8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6" h="14">
                      <a:moveTo>
                        <a:pt x="4" y="0"/>
                      </a:moveTo>
                      <a:lnTo>
                        <a:pt x="0" y="5"/>
                      </a:lnTo>
                      <a:lnTo>
                        <a:pt x="12" y="14"/>
                      </a:lnTo>
                      <a:lnTo>
                        <a:pt x="16" y="8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6" name="íś1iďe"/>
                <p:cNvSpPr/>
                <p:nvPr/>
              </p:nvSpPr>
              <p:spPr bwMode="auto">
                <a:xfrm>
                  <a:off x="5133975" y="2386013"/>
                  <a:ext cx="25400" cy="2381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5"/>
                    </a:cxn>
                    <a:cxn ang="0">
                      <a:pos x="12" y="15"/>
                    </a:cxn>
                    <a:cxn ang="0">
                      <a:pos x="16" y="12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6" h="15">
                      <a:moveTo>
                        <a:pt x="5" y="0"/>
                      </a:moveTo>
                      <a:lnTo>
                        <a:pt x="0" y="5"/>
                      </a:lnTo>
                      <a:lnTo>
                        <a:pt x="12" y="15"/>
                      </a:lnTo>
                      <a:lnTo>
                        <a:pt x="16" y="12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7" name="îśḻîdé"/>
                <p:cNvSpPr/>
                <p:nvPr/>
              </p:nvSpPr>
              <p:spPr bwMode="auto">
                <a:xfrm>
                  <a:off x="5133975" y="2386013"/>
                  <a:ext cx="25400" cy="2381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5"/>
                    </a:cxn>
                    <a:cxn ang="0">
                      <a:pos x="12" y="15"/>
                    </a:cxn>
                    <a:cxn ang="0">
                      <a:pos x="16" y="12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6" h="15">
                      <a:moveTo>
                        <a:pt x="5" y="0"/>
                      </a:moveTo>
                      <a:lnTo>
                        <a:pt x="0" y="5"/>
                      </a:lnTo>
                      <a:lnTo>
                        <a:pt x="12" y="15"/>
                      </a:lnTo>
                      <a:lnTo>
                        <a:pt x="16" y="12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8" name="iṣḷïdé"/>
                <p:cNvSpPr/>
                <p:nvPr/>
              </p:nvSpPr>
              <p:spPr bwMode="auto">
                <a:xfrm>
                  <a:off x="5105400" y="2455863"/>
                  <a:ext cx="25400" cy="111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"/>
                    </a:cxn>
                    <a:cxn ang="0">
                      <a:pos x="16" y="7"/>
                    </a:cxn>
                    <a:cxn ang="0">
                      <a:pos x="16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6" h="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6" y="7"/>
                      </a:lnTo>
                      <a:lnTo>
                        <a:pt x="16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9" name="ïšlîḋe"/>
                <p:cNvSpPr/>
                <p:nvPr/>
              </p:nvSpPr>
              <p:spPr bwMode="auto">
                <a:xfrm>
                  <a:off x="5105400" y="2455863"/>
                  <a:ext cx="25400" cy="111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"/>
                    </a:cxn>
                    <a:cxn ang="0">
                      <a:pos x="16" y="7"/>
                    </a:cxn>
                    <a:cxn ang="0">
                      <a:pos x="16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6" h="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6" y="7"/>
                      </a:lnTo>
                      <a:lnTo>
                        <a:pt x="16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0" name="iṡľîde"/>
                <p:cNvSpPr/>
                <p:nvPr/>
              </p:nvSpPr>
              <p:spPr bwMode="auto">
                <a:xfrm>
                  <a:off x="5124450" y="2514600"/>
                  <a:ext cx="28575" cy="25400"/>
                </a:xfrm>
                <a:custGeom>
                  <a:avLst/>
                  <a:gdLst/>
                  <a:ahLst/>
                  <a:cxnLst>
                    <a:cxn ang="0">
                      <a:pos x="13" y="0"/>
                    </a:cxn>
                    <a:cxn ang="0">
                      <a:pos x="0" y="10"/>
                    </a:cxn>
                    <a:cxn ang="0">
                      <a:pos x="4" y="16"/>
                    </a:cxn>
                    <a:cxn ang="0">
                      <a:pos x="18" y="5"/>
                    </a:cxn>
                    <a:cxn ang="0">
                      <a:pos x="13" y="0"/>
                    </a:cxn>
                  </a:cxnLst>
                  <a:rect l="0" t="0" r="r" b="b"/>
                  <a:pathLst>
                    <a:path w="18" h="16">
                      <a:moveTo>
                        <a:pt x="13" y="0"/>
                      </a:moveTo>
                      <a:lnTo>
                        <a:pt x="0" y="10"/>
                      </a:lnTo>
                      <a:lnTo>
                        <a:pt x="4" y="16"/>
                      </a:lnTo>
                      <a:lnTo>
                        <a:pt x="18" y="5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1" name="îś1îdè"/>
                <p:cNvSpPr/>
                <p:nvPr/>
              </p:nvSpPr>
              <p:spPr bwMode="auto">
                <a:xfrm>
                  <a:off x="5124450" y="2514600"/>
                  <a:ext cx="28575" cy="25400"/>
                </a:xfrm>
                <a:custGeom>
                  <a:avLst/>
                  <a:gdLst/>
                  <a:ahLst/>
                  <a:cxnLst>
                    <a:cxn ang="0">
                      <a:pos x="13" y="0"/>
                    </a:cxn>
                    <a:cxn ang="0">
                      <a:pos x="0" y="10"/>
                    </a:cxn>
                    <a:cxn ang="0">
                      <a:pos x="4" y="16"/>
                    </a:cxn>
                    <a:cxn ang="0">
                      <a:pos x="18" y="5"/>
                    </a:cxn>
                    <a:cxn ang="0">
                      <a:pos x="13" y="0"/>
                    </a:cxn>
                  </a:cxnLst>
                  <a:rect l="0" t="0" r="r" b="b"/>
                  <a:pathLst>
                    <a:path w="18" h="16">
                      <a:moveTo>
                        <a:pt x="13" y="0"/>
                      </a:moveTo>
                      <a:lnTo>
                        <a:pt x="0" y="10"/>
                      </a:lnTo>
                      <a:lnTo>
                        <a:pt x="4" y="16"/>
                      </a:lnTo>
                      <a:lnTo>
                        <a:pt x="18" y="5"/>
                      </a:lnTo>
                      <a:lnTo>
                        <a:pt x="13" y="0"/>
                      </a:ln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2" name="ïSḷîḋé"/>
                <p:cNvSpPr/>
                <p:nvPr/>
              </p:nvSpPr>
              <p:spPr bwMode="auto">
                <a:xfrm>
                  <a:off x="5214938" y="2492375"/>
                  <a:ext cx="11113" cy="158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6"/>
                    </a:cxn>
                    <a:cxn ang="0">
                      <a:pos x="4" y="3"/>
                    </a:cxn>
                    <a:cxn ang="0">
                      <a:pos x="4" y="3"/>
                    </a:cxn>
                    <a:cxn ang="0">
                      <a:pos x="2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6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3" y="6"/>
                        <a:pt x="4" y="5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"/>
                        <a:pt x="3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3" name="íṥ1îďê"/>
                <p:cNvSpPr/>
                <p:nvPr/>
              </p:nvSpPr>
              <p:spPr bwMode="auto">
                <a:xfrm>
                  <a:off x="5200650" y="2463800"/>
                  <a:ext cx="6350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3"/>
                    </a:cxn>
                    <a:cxn ang="0">
                      <a:pos x="0" y="3"/>
                    </a:cxn>
                    <a:cxn ang="0">
                      <a:pos x="2" y="5"/>
                    </a:cxn>
                    <a:cxn ang="0">
                      <a:pos x="2" y="5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5">
                      <a:moveTo>
                        <a:pt x="2" y="0"/>
                      </a:moveTo>
                      <a:cubicBezTo>
                        <a:pt x="0" y="1"/>
                        <a:pt x="0" y="1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0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4" name="ïŝ1ïdé"/>
                <p:cNvSpPr/>
                <p:nvPr/>
              </p:nvSpPr>
              <p:spPr bwMode="auto">
                <a:xfrm>
                  <a:off x="5145088" y="2398713"/>
                  <a:ext cx="131763" cy="157163"/>
                </a:xfrm>
                <a:custGeom>
                  <a:avLst/>
                  <a:gdLst/>
                  <a:ahLst/>
                  <a:cxnLst>
                    <a:cxn ang="0">
                      <a:pos x="22" y="14"/>
                    </a:cxn>
                    <a:cxn ang="0">
                      <a:pos x="22" y="14"/>
                    </a:cxn>
                    <a:cxn ang="0">
                      <a:pos x="25" y="14"/>
                    </a:cxn>
                    <a:cxn ang="0">
                      <a:pos x="25" y="20"/>
                    </a:cxn>
                    <a:cxn ang="0">
                      <a:pos x="30" y="22"/>
                    </a:cxn>
                    <a:cxn ang="0">
                      <a:pos x="32" y="27"/>
                    </a:cxn>
                    <a:cxn ang="0">
                      <a:pos x="32" y="27"/>
                    </a:cxn>
                    <a:cxn ang="0">
                      <a:pos x="28" y="27"/>
                    </a:cxn>
                    <a:cxn ang="0">
                      <a:pos x="25" y="23"/>
                    </a:cxn>
                    <a:cxn ang="0">
                      <a:pos x="25" y="23"/>
                    </a:cxn>
                    <a:cxn ang="0">
                      <a:pos x="25" y="29"/>
                    </a:cxn>
                    <a:cxn ang="0">
                      <a:pos x="28" y="30"/>
                    </a:cxn>
                    <a:cxn ang="0">
                      <a:pos x="32" y="32"/>
                    </a:cxn>
                    <a:cxn ang="0">
                      <a:pos x="33" y="36"/>
                    </a:cxn>
                    <a:cxn ang="0">
                      <a:pos x="33" y="36"/>
                    </a:cxn>
                    <a:cxn ang="0">
                      <a:pos x="30" y="41"/>
                    </a:cxn>
                    <a:cxn ang="0">
                      <a:pos x="25" y="43"/>
                    </a:cxn>
                    <a:cxn ang="0">
                      <a:pos x="25" y="43"/>
                    </a:cxn>
                    <a:cxn ang="0">
                      <a:pos x="25" y="48"/>
                    </a:cxn>
                    <a:cxn ang="0">
                      <a:pos x="22" y="48"/>
                    </a:cxn>
                    <a:cxn ang="0">
                      <a:pos x="22" y="43"/>
                    </a:cxn>
                    <a:cxn ang="0">
                      <a:pos x="17" y="41"/>
                    </a:cxn>
                    <a:cxn ang="0">
                      <a:pos x="15" y="35"/>
                    </a:cxn>
                    <a:cxn ang="0">
                      <a:pos x="15" y="35"/>
                    </a:cxn>
                    <a:cxn ang="0">
                      <a:pos x="19" y="35"/>
                    </a:cxn>
                    <a:cxn ang="0">
                      <a:pos x="22" y="39"/>
                    </a:cxn>
                    <a:cxn ang="0">
                      <a:pos x="22" y="39"/>
                    </a:cxn>
                    <a:cxn ang="0">
                      <a:pos x="22" y="32"/>
                    </a:cxn>
                    <a:cxn ang="0">
                      <a:pos x="20" y="32"/>
                    </a:cxn>
                    <a:cxn ang="0">
                      <a:pos x="15" y="26"/>
                    </a:cxn>
                    <a:cxn ang="0">
                      <a:pos x="15" y="26"/>
                    </a:cxn>
                    <a:cxn ang="0">
                      <a:pos x="18" y="21"/>
                    </a:cxn>
                    <a:cxn ang="0">
                      <a:pos x="22" y="20"/>
                    </a:cxn>
                    <a:cxn ang="0">
                      <a:pos x="22" y="20"/>
                    </a:cxn>
                    <a:cxn ang="0">
                      <a:pos x="22" y="14"/>
                    </a:cxn>
                    <a:cxn ang="0">
                      <a:pos x="7" y="10"/>
                    </a:cxn>
                    <a:cxn ang="0">
                      <a:pos x="24" y="2"/>
                    </a:cxn>
                    <a:cxn ang="0">
                      <a:pos x="40" y="10"/>
                    </a:cxn>
                    <a:cxn ang="0">
                      <a:pos x="40" y="10"/>
                    </a:cxn>
                    <a:cxn ang="0">
                      <a:pos x="24" y="8"/>
                    </a:cxn>
                    <a:cxn ang="0">
                      <a:pos x="7" y="10"/>
                    </a:cxn>
                    <a:cxn ang="0">
                      <a:pos x="7" y="10"/>
                    </a:cxn>
                    <a:cxn ang="0">
                      <a:pos x="24" y="0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5" y="38"/>
                    </a:cxn>
                    <a:cxn ang="0">
                      <a:pos x="14" y="56"/>
                    </a:cxn>
                    <a:cxn ang="0">
                      <a:pos x="15" y="56"/>
                    </a:cxn>
                    <a:cxn ang="0">
                      <a:pos x="18" y="56"/>
                    </a:cxn>
                    <a:cxn ang="0">
                      <a:pos x="28" y="56"/>
                    </a:cxn>
                    <a:cxn ang="0">
                      <a:pos x="33" y="56"/>
                    </a:cxn>
                    <a:cxn ang="0">
                      <a:pos x="33" y="56"/>
                    </a:cxn>
                    <a:cxn ang="0">
                      <a:pos x="42" y="38"/>
                    </a:cxn>
                    <a:cxn ang="0">
                      <a:pos x="47" y="23"/>
                    </a:cxn>
                    <a:cxn ang="0">
                      <a:pos x="47" y="23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47" h="56">
                      <a:moveTo>
                        <a:pt x="22" y="14"/>
                      </a:move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7" y="20"/>
                        <a:pt x="28" y="21"/>
                        <a:pt x="30" y="22"/>
                      </a:cubicBezTo>
                      <a:cubicBezTo>
                        <a:pt x="31" y="23"/>
                        <a:pt x="32" y="25"/>
                        <a:pt x="32" y="27"/>
                      </a:cubicBezTo>
                      <a:cubicBezTo>
                        <a:pt x="32" y="27"/>
                        <a:pt x="32" y="27"/>
                        <a:pt x="32" y="27"/>
                      </a:cubicBezTo>
                      <a:cubicBezTo>
                        <a:pt x="28" y="27"/>
                        <a:pt x="28" y="27"/>
                        <a:pt x="28" y="27"/>
                      </a:cubicBezTo>
                      <a:cubicBezTo>
                        <a:pt x="28" y="25"/>
                        <a:pt x="27" y="24"/>
                        <a:pt x="25" y="23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26" y="30"/>
                        <a:pt x="27" y="30"/>
                        <a:pt x="28" y="30"/>
                      </a:cubicBezTo>
                      <a:cubicBezTo>
                        <a:pt x="30" y="30"/>
                        <a:pt x="31" y="31"/>
                        <a:pt x="32" y="32"/>
                      </a:cubicBezTo>
                      <a:cubicBezTo>
                        <a:pt x="32" y="33"/>
                        <a:pt x="33" y="35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3" y="38"/>
                        <a:pt x="32" y="40"/>
                        <a:pt x="30" y="41"/>
                      </a:cubicBezTo>
                      <a:cubicBezTo>
                        <a:pt x="29" y="42"/>
                        <a:pt x="27" y="42"/>
                        <a:pt x="25" y="43"/>
                      </a:cubicBezTo>
                      <a:cubicBezTo>
                        <a:pt x="25" y="43"/>
                        <a:pt x="25" y="43"/>
                        <a:pt x="25" y="43"/>
                      </a:cubicBezTo>
                      <a:cubicBezTo>
                        <a:pt x="25" y="48"/>
                        <a:pt x="25" y="48"/>
                        <a:pt x="25" y="48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0" y="42"/>
                        <a:pt x="19" y="42"/>
                        <a:pt x="17" y="41"/>
                      </a:cubicBezTo>
                      <a:cubicBezTo>
                        <a:pt x="15" y="39"/>
                        <a:pt x="15" y="37"/>
                        <a:pt x="15" y="35"/>
                      </a:cubicBez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19" y="35"/>
                        <a:pt x="19" y="35"/>
                        <a:pt x="19" y="35"/>
                      </a:cubicBezTo>
                      <a:cubicBezTo>
                        <a:pt x="19" y="37"/>
                        <a:pt x="20" y="39"/>
                        <a:pt x="22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2" y="32"/>
                        <a:pt x="22" y="32"/>
                        <a:pt x="22" y="32"/>
                      </a:cubicBezTo>
                      <a:cubicBezTo>
                        <a:pt x="21" y="32"/>
                        <a:pt x="21" y="32"/>
                        <a:pt x="20" y="32"/>
                      </a:cubicBezTo>
                      <a:cubicBezTo>
                        <a:pt x="17" y="31"/>
                        <a:pt x="15" y="29"/>
                        <a:pt x="15" y="26"/>
                      </a:cubicBezTo>
                      <a:cubicBezTo>
                        <a:pt x="15" y="26"/>
                        <a:pt x="15" y="26"/>
                        <a:pt x="15" y="26"/>
                      </a:cubicBezTo>
                      <a:cubicBezTo>
                        <a:pt x="15" y="24"/>
                        <a:pt x="16" y="23"/>
                        <a:pt x="18" y="21"/>
                      </a:cubicBezTo>
                      <a:cubicBezTo>
                        <a:pt x="19" y="21"/>
                        <a:pt x="20" y="20"/>
                        <a:pt x="22" y="20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moveTo>
                        <a:pt x="7" y="10"/>
                      </a:moveTo>
                      <a:cubicBezTo>
                        <a:pt x="11" y="5"/>
                        <a:pt x="17" y="2"/>
                        <a:pt x="24" y="2"/>
                      </a:cubicBezTo>
                      <a:cubicBezTo>
                        <a:pt x="31" y="2"/>
                        <a:pt x="37" y="5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5" y="9"/>
                        <a:pt x="30" y="8"/>
                        <a:pt x="24" y="8"/>
                      </a:cubicBezTo>
                      <a:cubicBezTo>
                        <a:pt x="18" y="8"/>
                        <a:pt x="12" y="9"/>
                        <a:pt x="7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moveTo>
                        <a:pt x="24" y="0"/>
                      </a:moveTo>
                      <a:cubicBezTo>
                        <a:pt x="11" y="0"/>
                        <a:pt x="0" y="10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9"/>
                        <a:pt x="2" y="34"/>
                        <a:pt x="5" y="38"/>
                      </a:cubicBezTo>
                      <a:cubicBezTo>
                        <a:pt x="7" y="40"/>
                        <a:pt x="13" y="50"/>
                        <a:pt x="14" y="56"/>
                      </a:cubicBezTo>
                      <a:cubicBezTo>
                        <a:pt x="15" y="56"/>
                        <a:pt x="15" y="56"/>
                        <a:pt x="15" y="56"/>
                      </a:cubicBezTo>
                      <a:cubicBezTo>
                        <a:pt x="18" y="56"/>
                        <a:pt x="18" y="56"/>
                        <a:pt x="18" y="56"/>
                      </a:cubicBezTo>
                      <a:cubicBezTo>
                        <a:pt x="28" y="56"/>
                        <a:pt x="28" y="56"/>
                        <a:pt x="28" y="56"/>
                      </a:cubicBezTo>
                      <a:cubicBezTo>
                        <a:pt x="33" y="56"/>
                        <a:pt x="33" y="56"/>
                        <a:pt x="33" y="56"/>
                      </a:cubicBezTo>
                      <a:cubicBezTo>
                        <a:pt x="33" y="56"/>
                        <a:pt x="33" y="56"/>
                        <a:pt x="33" y="56"/>
                      </a:cubicBezTo>
                      <a:cubicBezTo>
                        <a:pt x="34" y="50"/>
                        <a:pt x="40" y="40"/>
                        <a:pt x="42" y="38"/>
                      </a:cubicBezTo>
                      <a:cubicBezTo>
                        <a:pt x="45" y="34"/>
                        <a:pt x="47" y="29"/>
                        <a:pt x="47" y="23"/>
                      </a:cubicBezTo>
                      <a:cubicBezTo>
                        <a:pt x="47" y="23"/>
                        <a:pt x="47" y="23"/>
                        <a:pt x="47" y="23"/>
                      </a:cubicBezTo>
                      <a:cubicBezTo>
                        <a:pt x="47" y="10"/>
                        <a:pt x="37" y="0"/>
                        <a:pt x="24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32" name="iṧḻïḓè"/>
              <p:cNvGrpSpPr/>
              <p:nvPr/>
            </p:nvGrpSpPr>
            <p:grpSpPr>
              <a:xfrm>
                <a:off x="4823544" y="3073356"/>
                <a:ext cx="310605" cy="317750"/>
                <a:chOff x="4357688" y="2324100"/>
                <a:chExt cx="207963" cy="212726"/>
              </a:xfrm>
              <a:solidFill>
                <a:schemeClr val="bg1"/>
              </a:solidFill>
            </p:grpSpPr>
            <p:sp>
              <p:nvSpPr>
                <p:cNvPr id="61" name="íš1ïďé"/>
                <p:cNvSpPr/>
                <p:nvPr/>
              </p:nvSpPr>
              <p:spPr bwMode="auto">
                <a:xfrm>
                  <a:off x="4514850" y="2481263"/>
                  <a:ext cx="3175" cy="793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3"/>
                    </a:cxn>
                    <a:cxn ang="0">
                      <a:pos x="1" y="3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2" name="ïSlïdê"/>
                <p:cNvSpPr/>
                <p:nvPr/>
              </p:nvSpPr>
              <p:spPr bwMode="auto">
                <a:xfrm>
                  <a:off x="4522788" y="2497138"/>
                  <a:ext cx="6350" cy="111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2" y="2"/>
                    </a:cxn>
                    <a:cxn ang="0">
                      <a:pos x="2" y="2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" y="4"/>
                        <a:pt x="2" y="3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2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3" name="îṩļíďe"/>
                <p:cNvSpPr/>
                <p:nvPr/>
              </p:nvSpPr>
              <p:spPr bwMode="auto">
                <a:xfrm>
                  <a:off x="4478338" y="2449513"/>
                  <a:ext cx="87313" cy="87313"/>
                </a:xfrm>
                <a:custGeom>
                  <a:avLst/>
                  <a:gdLst/>
                  <a:ahLst/>
                  <a:cxnLst>
                    <a:cxn ang="0">
                      <a:pos x="14" y="5"/>
                    </a:cxn>
                    <a:cxn ang="0">
                      <a:pos x="14" y="5"/>
                    </a:cxn>
                    <a:cxn ang="0">
                      <a:pos x="16" y="5"/>
                    </a:cxn>
                    <a:cxn ang="0">
                      <a:pos x="16" y="9"/>
                    </a:cxn>
                    <a:cxn ang="0">
                      <a:pos x="19" y="10"/>
                    </a:cxn>
                    <a:cxn ang="0">
                      <a:pos x="21" y="13"/>
                    </a:cxn>
                    <a:cxn ang="0">
                      <a:pos x="21" y="13"/>
                    </a:cxn>
                    <a:cxn ang="0">
                      <a:pos x="18" y="13"/>
                    </a:cxn>
                    <a:cxn ang="0">
                      <a:pos x="16" y="11"/>
                    </a:cxn>
                    <a:cxn ang="0">
                      <a:pos x="16" y="11"/>
                    </a:cxn>
                    <a:cxn ang="0">
                      <a:pos x="16" y="15"/>
                    </a:cxn>
                    <a:cxn ang="0">
                      <a:pos x="18" y="15"/>
                    </a:cxn>
                    <a:cxn ang="0">
                      <a:pos x="20" y="17"/>
                    </a:cxn>
                    <a:cxn ang="0">
                      <a:pos x="21" y="19"/>
                    </a:cxn>
                    <a:cxn ang="0">
                      <a:pos x="21" y="19"/>
                    </a:cxn>
                    <a:cxn ang="0">
                      <a:pos x="19" y="22"/>
                    </a:cxn>
                    <a:cxn ang="0">
                      <a:pos x="16" y="23"/>
                    </a:cxn>
                    <a:cxn ang="0">
                      <a:pos x="16" y="23"/>
                    </a:cxn>
                    <a:cxn ang="0">
                      <a:pos x="16" y="26"/>
                    </a:cxn>
                    <a:cxn ang="0">
                      <a:pos x="14" y="26"/>
                    </a:cxn>
                    <a:cxn ang="0">
                      <a:pos x="14" y="23"/>
                    </a:cxn>
                    <a:cxn ang="0">
                      <a:pos x="11" y="22"/>
                    </a:cxn>
                    <a:cxn ang="0">
                      <a:pos x="10" y="18"/>
                    </a:cxn>
                    <a:cxn ang="0">
                      <a:pos x="10" y="18"/>
                    </a:cxn>
                    <a:cxn ang="0">
                      <a:pos x="12" y="18"/>
                    </a:cxn>
                    <a:cxn ang="0">
                      <a:pos x="14" y="21"/>
                    </a:cxn>
                    <a:cxn ang="0">
                      <a:pos x="14" y="21"/>
                    </a:cxn>
                    <a:cxn ang="0">
                      <a:pos x="14" y="17"/>
                    </a:cxn>
                    <a:cxn ang="0">
                      <a:pos x="13" y="16"/>
                    </a:cxn>
                    <a:cxn ang="0">
                      <a:pos x="10" y="13"/>
                    </a:cxn>
                    <a:cxn ang="0">
                      <a:pos x="10" y="13"/>
                    </a:cxn>
                    <a:cxn ang="0">
                      <a:pos x="12" y="10"/>
                    </a:cxn>
                    <a:cxn ang="0">
                      <a:pos x="14" y="9"/>
                    </a:cxn>
                    <a:cxn ang="0">
                      <a:pos x="14" y="9"/>
                    </a:cxn>
                    <a:cxn ang="0">
                      <a:pos x="14" y="5"/>
                    </a:cxn>
                    <a:cxn ang="0">
                      <a:pos x="15" y="0"/>
                    </a:cxn>
                    <a:cxn ang="0">
                      <a:pos x="0" y="16"/>
                    </a:cxn>
                    <a:cxn ang="0">
                      <a:pos x="0" y="16"/>
                    </a:cxn>
                    <a:cxn ang="0">
                      <a:pos x="15" y="31"/>
                    </a:cxn>
                    <a:cxn ang="0">
                      <a:pos x="31" y="16"/>
                    </a:cxn>
                    <a:cxn ang="0">
                      <a:pos x="31" y="16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31" h="31">
                      <a:moveTo>
                        <a:pt x="14" y="5"/>
                      </a:move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7" y="9"/>
                        <a:pt x="18" y="9"/>
                        <a:pt x="19" y="10"/>
                      </a:cubicBezTo>
                      <a:cubicBezTo>
                        <a:pt x="20" y="11"/>
                        <a:pt x="21" y="12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12"/>
                        <a:pt x="17" y="11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5"/>
                        <a:pt x="16" y="15"/>
                        <a:pt x="16" y="15"/>
                      </a:cubicBezTo>
                      <a:cubicBezTo>
                        <a:pt x="17" y="15"/>
                        <a:pt x="17" y="15"/>
                        <a:pt x="18" y="15"/>
                      </a:cubicBezTo>
                      <a:cubicBezTo>
                        <a:pt x="19" y="15"/>
                        <a:pt x="20" y="16"/>
                        <a:pt x="20" y="17"/>
                      </a:cubicBezTo>
                      <a:cubicBezTo>
                        <a:pt x="21" y="17"/>
                        <a:pt x="21" y="18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20"/>
                        <a:pt x="20" y="21"/>
                        <a:pt x="19" y="22"/>
                      </a:cubicBezTo>
                      <a:cubicBezTo>
                        <a:pt x="18" y="22"/>
                        <a:pt x="17" y="23"/>
                        <a:pt x="16" y="23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6" y="26"/>
                        <a:pt x="16" y="26"/>
                        <a:pt x="16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14" y="23"/>
                        <a:pt x="14" y="23"/>
                        <a:pt x="14" y="23"/>
                      </a:cubicBezTo>
                      <a:cubicBezTo>
                        <a:pt x="13" y="23"/>
                        <a:pt x="12" y="22"/>
                        <a:pt x="11" y="22"/>
                      </a:cubicBezTo>
                      <a:cubicBezTo>
                        <a:pt x="10" y="21"/>
                        <a:pt x="10" y="20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19"/>
                        <a:pt x="13" y="20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1" y="16"/>
                        <a:pt x="10" y="15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1"/>
                        <a:pt x="11" y="10"/>
                        <a:pt x="12" y="10"/>
                      </a:cubicBezTo>
                      <a:cubicBezTo>
                        <a:pt x="12" y="9"/>
                        <a:pt x="13" y="9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5"/>
                        <a:pt x="14" y="5"/>
                        <a:pt x="14" y="5"/>
                      </a:cubicBezTo>
                      <a:moveTo>
                        <a:pt x="15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24"/>
                        <a:pt x="7" y="31"/>
                        <a:pt x="15" y="31"/>
                      </a:cubicBezTo>
                      <a:cubicBezTo>
                        <a:pt x="24" y="31"/>
                        <a:pt x="31" y="24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7"/>
                        <a:pt x="24" y="0"/>
                        <a:pt x="15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4" name="ï$ļîḋé"/>
                <p:cNvSpPr/>
                <p:nvPr/>
              </p:nvSpPr>
              <p:spPr bwMode="auto">
                <a:xfrm>
                  <a:off x="4357688" y="2324100"/>
                  <a:ext cx="196850" cy="195263"/>
                </a:xfrm>
                <a:custGeom>
                  <a:avLst/>
                  <a:gdLst/>
                  <a:ahLst/>
                  <a:cxnLst>
                    <a:cxn ang="0">
                      <a:pos x="14" y="59"/>
                    </a:cxn>
                    <a:cxn ang="0">
                      <a:pos x="24" y="65"/>
                    </a:cxn>
                    <a:cxn ang="0">
                      <a:pos x="14" y="59"/>
                    </a:cxn>
                    <a:cxn ang="0">
                      <a:pos x="20" y="52"/>
                    </a:cxn>
                    <a:cxn ang="0">
                      <a:pos x="33" y="66"/>
                    </a:cxn>
                    <a:cxn ang="0">
                      <a:pos x="20" y="52"/>
                    </a:cxn>
                    <a:cxn ang="0">
                      <a:pos x="3" y="37"/>
                    </a:cxn>
                    <a:cxn ang="0">
                      <a:pos x="16" y="51"/>
                    </a:cxn>
                    <a:cxn ang="0">
                      <a:pos x="11" y="56"/>
                    </a:cxn>
                    <a:cxn ang="0">
                      <a:pos x="18" y="37"/>
                    </a:cxn>
                    <a:cxn ang="0">
                      <a:pos x="33" y="37"/>
                    </a:cxn>
                    <a:cxn ang="0">
                      <a:pos x="33" y="46"/>
                    </a:cxn>
                    <a:cxn ang="0">
                      <a:pos x="18" y="37"/>
                    </a:cxn>
                    <a:cxn ang="0">
                      <a:pos x="37" y="23"/>
                    </a:cxn>
                    <a:cxn ang="0">
                      <a:pos x="52" y="34"/>
                    </a:cxn>
                    <a:cxn ang="0">
                      <a:pos x="37" y="34"/>
                    </a:cxn>
                    <a:cxn ang="0">
                      <a:pos x="18" y="34"/>
                    </a:cxn>
                    <a:cxn ang="0">
                      <a:pos x="33" y="23"/>
                    </a:cxn>
                    <a:cxn ang="0">
                      <a:pos x="18" y="34"/>
                    </a:cxn>
                    <a:cxn ang="0">
                      <a:pos x="53" y="20"/>
                    </a:cxn>
                    <a:cxn ang="0">
                      <a:pos x="67" y="34"/>
                    </a:cxn>
                    <a:cxn ang="0">
                      <a:pos x="55" y="34"/>
                    </a:cxn>
                    <a:cxn ang="0">
                      <a:pos x="3" y="34"/>
                    </a:cxn>
                    <a:cxn ang="0">
                      <a:pos x="16" y="19"/>
                    </a:cxn>
                    <a:cxn ang="0">
                      <a:pos x="14" y="34"/>
                    </a:cxn>
                    <a:cxn ang="0">
                      <a:pos x="14" y="11"/>
                    </a:cxn>
                    <a:cxn ang="0">
                      <a:pos x="24" y="5"/>
                    </a:cxn>
                    <a:cxn ang="0">
                      <a:pos x="17" y="16"/>
                    </a:cxn>
                    <a:cxn ang="0">
                      <a:pos x="37" y="5"/>
                    </a:cxn>
                    <a:cxn ang="0">
                      <a:pos x="49" y="18"/>
                    </a:cxn>
                    <a:cxn ang="0">
                      <a:pos x="37" y="20"/>
                    </a:cxn>
                    <a:cxn ang="0">
                      <a:pos x="44" y="4"/>
                    </a:cxn>
                    <a:cxn ang="0">
                      <a:pos x="56" y="11"/>
                    </a:cxn>
                    <a:cxn ang="0">
                      <a:pos x="52" y="16"/>
                    </a:cxn>
                    <a:cxn ang="0">
                      <a:pos x="20" y="17"/>
                    </a:cxn>
                    <a:cxn ang="0">
                      <a:pos x="33" y="4"/>
                    </a:cxn>
                    <a:cxn ang="0">
                      <a:pos x="33" y="20"/>
                    </a:cxn>
                    <a:cxn ang="0">
                      <a:pos x="37" y="0"/>
                    </a:cxn>
                    <a:cxn ang="0">
                      <a:pos x="33" y="0"/>
                    </a:cxn>
                    <a:cxn ang="0">
                      <a:pos x="0" y="35"/>
                    </a:cxn>
                    <a:cxn ang="0">
                      <a:pos x="35" y="70"/>
                    </a:cxn>
                    <a:cxn ang="0">
                      <a:pos x="44" y="69"/>
                    </a:cxn>
                    <a:cxn ang="0">
                      <a:pos x="37" y="66"/>
                    </a:cxn>
                    <a:cxn ang="0">
                      <a:pos x="45" y="51"/>
                    </a:cxn>
                    <a:cxn ang="0">
                      <a:pos x="47" y="48"/>
                    </a:cxn>
                    <a:cxn ang="0">
                      <a:pos x="37" y="37"/>
                    </a:cxn>
                    <a:cxn ang="0">
                      <a:pos x="52" y="37"/>
                    </a:cxn>
                    <a:cxn ang="0">
                      <a:pos x="51" y="46"/>
                    </a:cxn>
                    <a:cxn ang="0">
                      <a:pos x="55" y="37"/>
                    </a:cxn>
                    <a:cxn ang="0">
                      <a:pos x="67" y="37"/>
                    </a:cxn>
                    <a:cxn ang="0">
                      <a:pos x="65" y="46"/>
                    </a:cxn>
                    <a:cxn ang="0">
                      <a:pos x="70" y="35"/>
                    </a:cxn>
                    <a:cxn ang="0">
                      <a:pos x="37" y="0"/>
                    </a:cxn>
                  </a:cxnLst>
                  <a:rect l="0" t="0" r="r" b="b"/>
                  <a:pathLst>
                    <a:path w="70" h="70">
                      <a:moveTo>
                        <a:pt x="14" y="59"/>
                      </a:moveTo>
                      <a:cubicBezTo>
                        <a:pt x="14" y="59"/>
                        <a:pt x="14" y="59"/>
                        <a:pt x="14" y="59"/>
                      </a:cubicBezTo>
                      <a:cubicBezTo>
                        <a:pt x="14" y="57"/>
                        <a:pt x="16" y="55"/>
                        <a:pt x="18" y="54"/>
                      </a:cubicBezTo>
                      <a:cubicBezTo>
                        <a:pt x="19" y="58"/>
                        <a:pt x="21" y="62"/>
                        <a:pt x="24" y="65"/>
                      </a:cubicBezTo>
                      <a:cubicBezTo>
                        <a:pt x="24" y="65"/>
                        <a:pt x="24" y="65"/>
                        <a:pt x="24" y="65"/>
                      </a:cubicBezTo>
                      <a:cubicBezTo>
                        <a:pt x="20" y="63"/>
                        <a:pt x="17" y="61"/>
                        <a:pt x="14" y="59"/>
                      </a:cubicBezTo>
                      <a:moveTo>
                        <a:pt x="20" y="52"/>
                      </a:moveTo>
                      <a:cubicBezTo>
                        <a:pt x="20" y="52"/>
                        <a:pt x="20" y="52"/>
                        <a:pt x="20" y="52"/>
                      </a:cubicBezTo>
                      <a:cubicBezTo>
                        <a:pt x="24" y="51"/>
                        <a:pt x="29" y="50"/>
                        <a:pt x="33" y="50"/>
                      </a:cubicBezTo>
                      <a:cubicBezTo>
                        <a:pt x="33" y="66"/>
                        <a:pt x="33" y="66"/>
                        <a:pt x="33" y="66"/>
                      </a:cubicBezTo>
                      <a:cubicBezTo>
                        <a:pt x="33" y="66"/>
                        <a:pt x="33" y="66"/>
                        <a:pt x="33" y="66"/>
                      </a:cubicBezTo>
                      <a:cubicBezTo>
                        <a:pt x="27" y="65"/>
                        <a:pt x="23" y="59"/>
                        <a:pt x="20" y="52"/>
                      </a:cubicBezTo>
                      <a:moveTo>
                        <a:pt x="3" y="37"/>
                      </a:moveTo>
                      <a:cubicBezTo>
                        <a:pt x="3" y="37"/>
                        <a:pt x="3" y="37"/>
                        <a:pt x="3" y="37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14" y="41"/>
                        <a:pt x="15" y="46"/>
                        <a:pt x="16" y="51"/>
                      </a:cubicBezTo>
                      <a:cubicBezTo>
                        <a:pt x="16" y="51"/>
                        <a:pt x="16" y="51"/>
                        <a:pt x="16" y="51"/>
                      </a:cubicBezTo>
                      <a:cubicBezTo>
                        <a:pt x="14" y="52"/>
                        <a:pt x="12" y="54"/>
                        <a:pt x="11" y="56"/>
                      </a:cubicBezTo>
                      <a:cubicBezTo>
                        <a:pt x="7" y="51"/>
                        <a:pt x="4" y="44"/>
                        <a:pt x="3" y="37"/>
                      </a:cubicBezTo>
                      <a:moveTo>
                        <a:pt x="18" y="37"/>
                      </a:moveTo>
                      <a:cubicBezTo>
                        <a:pt x="18" y="37"/>
                        <a:pt x="18" y="37"/>
                        <a:pt x="18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3" y="46"/>
                        <a:pt x="33" y="46"/>
                        <a:pt x="33" y="46"/>
                      </a:cubicBezTo>
                      <a:cubicBezTo>
                        <a:pt x="33" y="46"/>
                        <a:pt x="33" y="46"/>
                        <a:pt x="33" y="46"/>
                      </a:cubicBezTo>
                      <a:cubicBezTo>
                        <a:pt x="29" y="47"/>
                        <a:pt x="24" y="47"/>
                        <a:pt x="19" y="49"/>
                      </a:cubicBezTo>
                      <a:cubicBezTo>
                        <a:pt x="18" y="45"/>
                        <a:pt x="18" y="41"/>
                        <a:pt x="18" y="37"/>
                      </a:cubicBezTo>
                      <a:moveTo>
                        <a:pt x="37" y="23"/>
                      </a:move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41" y="23"/>
                        <a:pt x="46" y="23"/>
                        <a:pt x="50" y="21"/>
                      </a:cubicBezTo>
                      <a:cubicBezTo>
                        <a:pt x="51" y="25"/>
                        <a:pt x="52" y="30"/>
                        <a:pt x="52" y="34"/>
                      </a:cubicBezTo>
                      <a:cubicBezTo>
                        <a:pt x="52" y="34"/>
                        <a:pt x="52" y="34"/>
                        <a:pt x="52" y="34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moveTo>
                        <a:pt x="18" y="34"/>
                      </a:moveTo>
                      <a:cubicBezTo>
                        <a:pt x="18" y="29"/>
                        <a:pt x="18" y="25"/>
                        <a:pt x="19" y="21"/>
                      </a:cubicBezTo>
                      <a:cubicBezTo>
                        <a:pt x="23" y="22"/>
                        <a:pt x="29" y="23"/>
                        <a:pt x="33" y="23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8" y="34"/>
                        <a:pt x="18" y="34"/>
                        <a:pt x="18" y="34"/>
                      </a:cubicBezTo>
                      <a:moveTo>
                        <a:pt x="53" y="20"/>
                      </a:moveTo>
                      <a:cubicBezTo>
                        <a:pt x="53" y="20"/>
                        <a:pt x="53" y="20"/>
                        <a:pt x="53" y="20"/>
                      </a:cubicBezTo>
                      <a:cubicBezTo>
                        <a:pt x="56" y="18"/>
                        <a:pt x="58" y="16"/>
                        <a:pt x="59" y="14"/>
                      </a:cubicBezTo>
                      <a:cubicBezTo>
                        <a:pt x="64" y="19"/>
                        <a:pt x="67" y="26"/>
                        <a:pt x="67" y="34"/>
                      </a:cubicBezTo>
                      <a:cubicBezTo>
                        <a:pt x="67" y="34"/>
                        <a:pt x="67" y="34"/>
                        <a:pt x="67" y="34"/>
                      </a:cubicBezTo>
                      <a:cubicBezTo>
                        <a:pt x="55" y="34"/>
                        <a:pt x="55" y="34"/>
                        <a:pt x="55" y="34"/>
                      </a:cubicBezTo>
                      <a:cubicBezTo>
                        <a:pt x="55" y="29"/>
                        <a:pt x="55" y="24"/>
                        <a:pt x="53" y="20"/>
                      </a:cubicBezTo>
                      <a:moveTo>
                        <a:pt x="3" y="34"/>
                      </a:moveTo>
                      <a:cubicBezTo>
                        <a:pt x="4" y="26"/>
                        <a:pt x="7" y="19"/>
                        <a:pt x="12" y="14"/>
                      </a:cubicBezTo>
                      <a:cubicBezTo>
                        <a:pt x="12" y="16"/>
                        <a:pt x="14" y="18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5" y="24"/>
                        <a:pt x="14" y="29"/>
                        <a:pt x="14" y="34"/>
                      </a:cubicBezTo>
                      <a:cubicBezTo>
                        <a:pt x="3" y="34"/>
                        <a:pt x="3" y="34"/>
                        <a:pt x="3" y="34"/>
                      </a:cubicBezTo>
                      <a:moveTo>
                        <a:pt x="14" y="11"/>
                      </a:move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7" y="8"/>
                        <a:pt x="20" y="6"/>
                        <a:pt x="24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1" y="8"/>
                        <a:pt x="19" y="11"/>
                        <a:pt x="17" y="16"/>
                      </a:cubicBezTo>
                      <a:cubicBezTo>
                        <a:pt x="16" y="14"/>
                        <a:pt x="14" y="13"/>
                        <a:pt x="14" y="11"/>
                      </a:cubicBezTo>
                      <a:moveTo>
                        <a:pt x="37" y="5"/>
                      </a:move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43" y="5"/>
                        <a:pt x="47" y="11"/>
                        <a:pt x="49" y="18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5" y="19"/>
                        <a:pt x="41" y="20"/>
                        <a:pt x="37" y="20"/>
                      </a:cubicBezTo>
                      <a:cubicBezTo>
                        <a:pt x="37" y="5"/>
                        <a:pt x="37" y="5"/>
                        <a:pt x="37" y="5"/>
                      </a:cubicBezTo>
                      <a:moveTo>
                        <a:pt x="44" y="4"/>
                      </a:move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9" y="6"/>
                        <a:pt x="53" y="8"/>
                        <a:pt x="56" y="11"/>
                      </a:cubicBezTo>
                      <a:cubicBezTo>
                        <a:pt x="56" y="11"/>
                        <a:pt x="56" y="11"/>
                        <a:pt x="56" y="11"/>
                      </a:cubicBezTo>
                      <a:cubicBezTo>
                        <a:pt x="56" y="13"/>
                        <a:pt x="55" y="15"/>
                        <a:pt x="52" y="16"/>
                      </a:cubicBezTo>
                      <a:cubicBezTo>
                        <a:pt x="50" y="11"/>
                        <a:pt x="48" y="7"/>
                        <a:pt x="44" y="4"/>
                      </a:cubicBezTo>
                      <a:moveTo>
                        <a:pt x="20" y="17"/>
                      </a:move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3" y="10"/>
                        <a:pt x="27" y="5"/>
                        <a:pt x="33" y="4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29" y="20"/>
                        <a:pt x="24" y="19"/>
                        <a:pt x="20" y="17"/>
                      </a:cubicBezTo>
                      <a:moveTo>
                        <a:pt x="37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15" y="1"/>
                        <a:pt x="0" y="16"/>
                        <a:pt x="0" y="35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54"/>
                        <a:pt x="16" y="70"/>
                        <a:pt x="35" y="70"/>
                      </a:cubicBezTo>
                      <a:cubicBezTo>
                        <a:pt x="38" y="70"/>
                        <a:pt x="41" y="69"/>
                        <a:pt x="44" y="69"/>
                      </a:cubicBezTo>
                      <a:cubicBezTo>
                        <a:pt x="44" y="69"/>
                        <a:pt x="44" y="69"/>
                        <a:pt x="44" y="69"/>
                      </a:cubicBezTo>
                      <a:cubicBezTo>
                        <a:pt x="43" y="67"/>
                        <a:pt x="42" y="66"/>
                        <a:pt x="42" y="64"/>
                      </a:cubicBezTo>
                      <a:cubicBezTo>
                        <a:pt x="40" y="65"/>
                        <a:pt x="39" y="66"/>
                        <a:pt x="37" y="66"/>
                      </a:cubicBezTo>
                      <a:cubicBezTo>
                        <a:pt x="37" y="50"/>
                        <a:pt x="37" y="50"/>
                        <a:pt x="37" y="50"/>
                      </a:cubicBezTo>
                      <a:cubicBezTo>
                        <a:pt x="39" y="50"/>
                        <a:pt x="42" y="50"/>
                        <a:pt x="45" y="51"/>
                      </a:cubicBezTo>
                      <a:cubicBezTo>
                        <a:pt x="46" y="50"/>
                        <a:pt x="46" y="49"/>
                        <a:pt x="47" y="48"/>
                      </a:cubicBezTo>
                      <a:cubicBezTo>
                        <a:pt x="47" y="48"/>
                        <a:pt x="47" y="48"/>
                        <a:pt x="47" y="48"/>
                      </a:cubicBezTo>
                      <a:cubicBezTo>
                        <a:pt x="44" y="47"/>
                        <a:pt x="40" y="47"/>
                        <a:pt x="37" y="46"/>
                      </a:cubicBezTo>
                      <a:cubicBezTo>
                        <a:pt x="37" y="37"/>
                        <a:pt x="37" y="37"/>
                        <a:pt x="37" y="37"/>
                      </a:cubicBezTo>
                      <a:cubicBezTo>
                        <a:pt x="52" y="37"/>
                        <a:pt x="52" y="37"/>
                        <a:pt x="52" y="37"/>
                      </a:cubicBezTo>
                      <a:cubicBezTo>
                        <a:pt x="52" y="37"/>
                        <a:pt x="52" y="37"/>
                        <a:pt x="52" y="37"/>
                      </a:cubicBezTo>
                      <a:cubicBezTo>
                        <a:pt x="52" y="40"/>
                        <a:pt x="52" y="43"/>
                        <a:pt x="51" y="46"/>
                      </a:cubicBezTo>
                      <a:cubicBezTo>
                        <a:pt x="51" y="46"/>
                        <a:pt x="51" y="46"/>
                        <a:pt x="51" y="46"/>
                      </a:cubicBezTo>
                      <a:cubicBezTo>
                        <a:pt x="52" y="45"/>
                        <a:pt x="53" y="45"/>
                        <a:pt x="55" y="45"/>
                      </a:cubicBezTo>
                      <a:cubicBezTo>
                        <a:pt x="55" y="42"/>
                        <a:pt x="55" y="39"/>
                        <a:pt x="55" y="37"/>
                      </a:cubicBezTo>
                      <a:cubicBezTo>
                        <a:pt x="67" y="37"/>
                        <a:pt x="67" y="37"/>
                        <a:pt x="67" y="37"/>
                      </a:cubicBezTo>
                      <a:cubicBezTo>
                        <a:pt x="67" y="37"/>
                        <a:pt x="67" y="37"/>
                        <a:pt x="67" y="37"/>
                      </a:cubicBezTo>
                      <a:cubicBezTo>
                        <a:pt x="67" y="40"/>
                        <a:pt x="66" y="43"/>
                        <a:pt x="65" y="46"/>
                      </a:cubicBezTo>
                      <a:cubicBezTo>
                        <a:pt x="65" y="46"/>
                        <a:pt x="65" y="46"/>
                        <a:pt x="65" y="46"/>
                      </a:cubicBezTo>
                      <a:cubicBezTo>
                        <a:pt x="66" y="46"/>
                        <a:pt x="67" y="47"/>
                        <a:pt x="68" y="47"/>
                      </a:cubicBezTo>
                      <a:cubicBezTo>
                        <a:pt x="69" y="43"/>
                        <a:pt x="70" y="39"/>
                        <a:pt x="70" y="35"/>
                      </a:cubicBezTo>
                      <a:cubicBezTo>
                        <a:pt x="70" y="35"/>
                        <a:pt x="70" y="35"/>
                        <a:pt x="70" y="35"/>
                      </a:cubicBezTo>
                      <a:cubicBezTo>
                        <a:pt x="70" y="16"/>
                        <a:pt x="55" y="0"/>
                        <a:pt x="37" y="0"/>
                      </a:cubicBezTo>
                      <a:cubicBezTo>
                        <a:pt x="37" y="0"/>
                        <a:pt x="37" y="0"/>
                        <a:pt x="37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33" name="iṥḷiďê"/>
              <p:cNvGrpSpPr/>
              <p:nvPr/>
            </p:nvGrpSpPr>
            <p:grpSpPr>
              <a:xfrm>
                <a:off x="2710644" y="3317516"/>
                <a:ext cx="317741" cy="334339"/>
                <a:chOff x="2854325" y="2497138"/>
                <a:chExt cx="212725" cy="223837"/>
              </a:xfrm>
              <a:solidFill>
                <a:schemeClr val="bg1"/>
              </a:solidFill>
            </p:grpSpPr>
            <p:sp>
              <p:nvSpPr>
                <p:cNvPr id="48" name="ïṩľîḓè"/>
                <p:cNvSpPr/>
                <p:nvPr/>
              </p:nvSpPr>
              <p:spPr bwMode="auto">
                <a:xfrm>
                  <a:off x="2854325" y="2613025"/>
                  <a:ext cx="212725" cy="107950"/>
                </a:xfrm>
                <a:custGeom>
                  <a:avLst/>
                  <a:gdLst/>
                  <a:ahLst/>
                  <a:cxnLst>
                    <a:cxn ang="0">
                      <a:pos x="15" y="26"/>
                    </a:cxn>
                    <a:cxn ang="0">
                      <a:pos x="27" y="33"/>
                    </a:cxn>
                    <a:cxn ang="0">
                      <a:pos x="15" y="26"/>
                    </a:cxn>
                    <a:cxn ang="0">
                      <a:pos x="57" y="21"/>
                    </a:cxn>
                    <a:cxn ang="0">
                      <a:pos x="61" y="27"/>
                    </a:cxn>
                    <a:cxn ang="0">
                      <a:pos x="50" y="33"/>
                    </a:cxn>
                    <a:cxn ang="0">
                      <a:pos x="22" y="20"/>
                    </a:cxn>
                    <a:cxn ang="0">
                      <a:pos x="36" y="34"/>
                    </a:cxn>
                    <a:cxn ang="0">
                      <a:pos x="22" y="20"/>
                    </a:cxn>
                    <a:cxn ang="0">
                      <a:pos x="40" y="17"/>
                    </a:cxn>
                    <a:cxn ang="0">
                      <a:pos x="54" y="20"/>
                    </a:cxn>
                    <a:cxn ang="0">
                      <a:pos x="40" y="17"/>
                    </a:cxn>
                    <a:cxn ang="0">
                      <a:pos x="4" y="3"/>
                    </a:cxn>
                    <a:cxn ang="0">
                      <a:pos x="18" y="18"/>
                    </a:cxn>
                    <a:cxn ang="0">
                      <a:pos x="13" y="24"/>
                    </a:cxn>
                    <a:cxn ang="0">
                      <a:pos x="19" y="3"/>
                    </a:cxn>
                    <a:cxn ang="0">
                      <a:pos x="36" y="3"/>
                    </a:cxn>
                    <a:cxn ang="0">
                      <a:pos x="36" y="13"/>
                    </a:cxn>
                    <a:cxn ang="0">
                      <a:pos x="19" y="3"/>
                    </a:cxn>
                    <a:cxn ang="0">
                      <a:pos x="40" y="3"/>
                    </a:cxn>
                    <a:cxn ang="0">
                      <a:pos x="57" y="3"/>
                    </a:cxn>
                    <a:cxn ang="0">
                      <a:pos x="40" y="13"/>
                    </a:cxn>
                    <a:cxn ang="0">
                      <a:pos x="58" y="18"/>
                    </a:cxn>
                    <a:cxn ang="0">
                      <a:pos x="60" y="3"/>
                    </a:cxn>
                    <a:cxn ang="0">
                      <a:pos x="73" y="3"/>
                    </a:cxn>
                    <a:cxn ang="0">
                      <a:pos x="58" y="18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76" y="1"/>
                    </a:cxn>
                    <a:cxn ang="0">
                      <a:pos x="76" y="1"/>
                    </a:cxn>
                    <a:cxn ang="0">
                      <a:pos x="76" y="0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39">
                      <a:moveTo>
                        <a:pt x="15" y="26"/>
                      </a:moveTo>
                      <a:cubicBezTo>
                        <a:pt x="15" y="26"/>
                        <a:pt x="15" y="26"/>
                        <a:pt x="15" y="26"/>
                      </a:cubicBezTo>
                      <a:cubicBezTo>
                        <a:pt x="16" y="24"/>
                        <a:pt x="17" y="23"/>
                        <a:pt x="19" y="21"/>
                      </a:cubicBezTo>
                      <a:cubicBezTo>
                        <a:pt x="21" y="26"/>
                        <a:pt x="23" y="30"/>
                        <a:pt x="27" y="33"/>
                      </a:cubicBezTo>
                      <a:cubicBezTo>
                        <a:pt x="27" y="33"/>
                        <a:pt x="27" y="33"/>
                        <a:pt x="27" y="33"/>
                      </a:cubicBezTo>
                      <a:cubicBezTo>
                        <a:pt x="22" y="32"/>
                        <a:pt x="19" y="29"/>
                        <a:pt x="15" y="26"/>
                      </a:cubicBezTo>
                      <a:moveTo>
                        <a:pt x="50" y="33"/>
                      </a:moveTo>
                      <a:cubicBezTo>
                        <a:pt x="53" y="30"/>
                        <a:pt x="56" y="26"/>
                        <a:pt x="57" y="21"/>
                      </a:cubicBezTo>
                      <a:cubicBezTo>
                        <a:pt x="59" y="23"/>
                        <a:pt x="61" y="25"/>
                        <a:pt x="61" y="27"/>
                      </a:cubicBezTo>
                      <a:cubicBezTo>
                        <a:pt x="61" y="27"/>
                        <a:pt x="61" y="27"/>
                        <a:pt x="61" y="27"/>
                      </a:cubicBezTo>
                      <a:cubicBezTo>
                        <a:pt x="58" y="29"/>
                        <a:pt x="54" y="32"/>
                        <a:pt x="50" y="33"/>
                      </a:cubicBezTo>
                      <a:cubicBezTo>
                        <a:pt x="50" y="33"/>
                        <a:pt x="50" y="33"/>
                        <a:pt x="50" y="33"/>
                      </a:cubicBezTo>
                      <a:moveTo>
                        <a:pt x="22" y="20"/>
                      </a:move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6" y="18"/>
                        <a:pt x="32" y="17"/>
                        <a:pt x="36" y="17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29" y="33"/>
                        <a:pt x="25" y="27"/>
                        <a:pt x="22" y="20"/>
                      </a:cubicBezTo>
                      <a:moveTo>
                        <a:pt x="40" y="17"/>
                      </a:move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4" y="17"/>
                        <a:pt x="50" y="18"/>
                        <a:pt x="54" y="20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1" y="27"/>
                        <a:pt x="47" y="34"/>
                        <a:pt x="40" y="35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moveTo>
                        <a:pt x="4" y="3"/>
                      </a:move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8"/>
                        <a:pt x="17" y="13"/>
                        <a:pt x="18" y="18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6" y="19"/>
                        <a:pt x="14" y="21"/>
                        <a:pt x="13" y="24"/>
                      </a:cubicBezTo>
                      <a:cubicBezTo>
                        <a:pt x="8" y="18"/>
                        <a:pt x="4" y="11"/>
                        <a:pt x="4" y="3"/>
                      </a:cubicBezTo>
                      <a:moveTo>
                        <a:pt x="19" y="3"/>
                      </a:move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36" y="3"/>
                        <a:pt x="36" y="3"/>
                        <a:pt x="36" y="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1" y="13"/>
                        <a:pt x="26" y="14"/>
                        <a:pt x="21" y="16"/>
                      </a:cubicBezTo>
                      <a:cubicBezTo>
                        <a:pt x="20" y="12"/>
                        <a:pt x="19" y="7"/>
                        <a:pt x="19" y="3"/>
                      </a:cubicBezTo>
                      <a:moveTo>
                        <a:pt x="40" y="3"/>
                      </a:move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57" y="3"/>
                        <a:pt x="57" y="3"/>
                        <a:pt x="57" y="3"/>
                      </a:cubicBezTo>
                      <a:cubicBezTo>
                        <a:pt x="57" y="3"/>
                        <a:pt x="57" y="3"/>
                        <a:pt x="57" y="3"/>
                      </a:cubicBezTo>
                      <a:cubicBezTo>
                        <a:pt x="57" y="7"/>
                        <a:pt x="56" y="12"/>
                        <a:pt x="55" y="16"/>
                      </a:cubicBezTo>
                      <a:cubicBezTo>
                        <a:pt x="51" y="14"/>
                        <a:pt x="45" y="13"/>
                        <a:pt x="40" y="13"/>
                      </a:cubicBezTo>
                      <a:cubicBezTo>
                        <a:pt x="40" y="3"/>
                        <a:pt x="40" y="3"/>
                        <a:pt x="40" y="3"/>
                      </a:cubicBezTo>
                      <a:moveTo>
                        <a:pt x="58" y="18"/>
                      </a:move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60" y="13"/>
                        <a:pt x="60" y="7"/>
                        <a:pt x="60" y="3"/>
                      </a:cubicBezTo>
                      <a:cubicBezTo>
                        <a:pt x="73" y="3"/>
                        <a:pt x="73" y="3"/>
                        <a:pt x="73" y="3"/>
                      </a:cubicBezTo>
                      <a:cubicBezTo>
                        <a:pt x="73" y="3"/>
                        <a:pt x="73" y="3"/>
                        <a:pt x="73" y="3"/>
                      </a:cubicBezTo>
                      <a:cubicBezTo>
                        <a:pt x="72" y="11"/>
                        <a:pt x="69" y="18"/>
                        <a:pt x="64" y="24"/>
                      </a:cubicBezTo>
                      <a:cubicBezTo>
                        <a:pt x="63" y="21"/>
                        <a:pt x="61" y="19"/>
                        <a:pt x="58" y="18"/>
                      </a:cubicBezTo>
                      <a:moveTo>
                        <a:pt x="7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2"/>
                        <a:pt x="18" y="39"/>
                        <a:pt x="38" y="39"/>
                      </a:cubicBezTo>
                      <a:cubicBezTo>
                        <a:pt x="59" y="39"/>
                        <a:pt x="76" y="22"/>
                        <a:pt x="76" y="1"/>
                      </a:cubicBezTo>
                      <a:cubicBezTo>
                        <a:pt x="76" y="1"/>
                        <a:pt x="76" y="1"/>
                        <a:pt x="76" y="1"/>
                      </a:cubicBezTo>
                      <a:cubicBezTo>
                        <a:pt x="76" y="1"/>
                        <a:pt x="76" y="1"/>
                        <a:pt x="76" y="1"/>
                      </a:cubicBezTo>
                      <a:cubicBezTo>
                        <a:pt x="76" y="1"/>
                        <a:pt x="76" y="1"/>
                        <a:pt x="76" y="1"/>
                      </a:cubicBezTo>
                      <a:cubicBezTo>
                        <a:pt x="76" y="0"/>
                        <a:pt x="76" y="0"/>
                        <a:pt x="76" y="0"/>
                      </a:cubicBezTo>
                      <a:cubicBezTo>
                        <a:pt x="76" y="0"/>
                        <a:pt x="76" y="0"/>
                        <a:pt x="76" y="0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9" name="ïṧlíḍè"/>
                <p:cNvSpPr/>
                <p:nvPr/>
              </p:nvSpPr>
              <p:spPr bwMode="auto">
                <a:xfrm>
                  <a:off x="2941638" y="2497138"/>
                  <a:ext cx="39688" cy="47625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7" y="17"/>
                    </a:cxn>
                    <a:cxn ang="0">
                      <a:pos x="14" y="8"/>
                    </a:cxn>
                    <a:cxn ang="0">
                      <a:pos x="1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14" h="17">
                      <a:moveTo>
                        <a:pt x="7" y="0"/>
                      </a:move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13"/>
                        <a:pt x="3" y="17"/>
                        <a:pt x="7" y="17"/>
                      </a:cubicBezTo>
                      <a:cubicBezTo>
                        <a:pt x="11" y="17"/>
                        <a:pt x="14" y="13"/>
                        <a:pt x="14" y="8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14" y="4"/>
                        <a:pt x="11" y="0"/>
                        <a:pt x="7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0" name="iS1iďe"/>
                <p:cNvSpPr/>
                <p:nvPr/>
              </p:nvSpPr>
              <p:spPr bwMode="auto">
                <a:xfrm>
                  <a:off x="2922588" y="2547938"/>
                  <a:ext cx="77788" cy="55563"/>
                </a:xfrm>
                <a:custGeom>
                  <a:avLst/>
                  <a:gdLst/>
                  <a:ahLst/>
                  <a:cxnLst>
                    <a:cxn ang="0">
                      <a:pos x="23" y="0"/>
                    </a:cxn>
                    <a:cxn ang="0">
                      <a:pos x="19" y="0"/>
                    </a:cxn>
                    <a:cxn ang="0">
                      <a:pos x="16" y="15"/>
                    </a:cxn>
                    <a:cxn ang="0">
                      <a:pos x="14" y="3"/>
                    </a:cxn>
                    <a:cxn ang="0">
                      <a:pos x="12" y="15"/>
                    </a:cxn>
                    <a:cxn ang="0">
                      <a:pos x="8" y="0"/>
                    </a:cxn>
                    <a:cxn ang="0">
                      <a:pos x="5" y="0"/>
                    </a:cxn>
                    <a:cxn ang="0">
                      <a:pos x="0" y="7"/>
                    </a:cxn>
                    <a:cxn ang="0">
                      <a:pos x="0" y="20"/>
                    </a:cxn>
                    <a:cxn ang="0">
                      <a:pos x="28" y="20"/>
                    </a:cxn>
                    <a:cxn ang="0">
                      <a:pos x="28" y="7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28" h="20">
                      <a:moveTo>
                        <a:pt x="23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6" y="15"/>
                        <a:pt x="16" y="15"/>
                        <a:pt x="16" y="1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28" y="20"/>
                        <a:pt x="28" y="20"/>
                        <a:pt x="28" y="20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3"/>
                        <a:pt x="26" y="0"/>
                        <a:pt x="23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1" name="íṥľídè"/>
                <p:cNvSpPr/>
                <p:nvPr/>
              </p:nvSpPr>
              <p:spPr bwMode="auto">
                <a:xfrm>
                  <a:off x="2955925" y="2547938"/>
                  <a:ext cx="11113" cy="793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3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3" y="5"/>
                    </a:cxn>
                    <a:cxn ang="0">
                      <a:pos x="7" y="2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3" y="5"/>
                      </a:lnTo>
                      <a:lnTo>
                        <a:pt x="7" y="2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íṩḷïďê"/>
                <p:cNvSpPr/>
                <p:nvPr/>
              </p:nvSpPr>
              <p:spPr bwMode="auto">
                <a:xfrm>
                  <a:off x="2955925" y="2547938"/>
                  <a:ext cx="11113" cy="793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3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3" y="5"/>
                    </a:cxn>
                    <a:cxn ang="0">
                      <a:pos x="7" y="2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3" y="5"/>
                      </a:lnTo>
                      <a:lnTo>
                        <a:pt x="7" y="2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3" name="ïṧļîďè"/>
                <p:cNvSpPr/>
                <p:nvPr/>
              </p:nvSpPr>
              <p:spPr bwMode="auto">
                <a:xfrm>
                  <a:off x="3006725" y="2505075"/>
                  <a:ext cx="36513" cy="4603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6" y="16"/>
                    </a:cxn>
                    <a:cxn ang="0">
                      <a:pos x="13" y="8"/>
                    </a:cxn>
                    <a:cxn ang="0">
                      <a:pos x="13" y="8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3" h="16">
                      <a:moveTo>
                        <a:pt x="6" y="0"/>
                      </a:move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12"/>
                        <a:pt x="3" y="16"/>
                        <a:pt x="6" y="16"/>
                      </a:cubicBezTo>
                      <a:cubicBezTo>
                        <a:pt x="10" y="16"/>
                        <a:pt x="13" y="12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4"/>
                        <a:pt x="10" y="0"/>
                        <a:pt x="6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4" name="iślïďè"/>
                <p:cNvSpPr/>
                <p:nvPr/>
              </p:nvSpPr>
              <p:spPr bwMode="auto">
                <a:xfrm>
                  <a:off x="3021013" y="2552700"/>
                  <a:ext cx="7938" cy="635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4"/>
                    </a:cxn>
                    <a:cxn ang="0">
                      <a:pos x="5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" y="4"/>
                      </a:lnTo>
                      <a:lnTo>
                        <a:pt x="5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5" name="î$1íḋê"/>
                <p:cNvSpPr/>
                <p:nvPr/>
              </p:nvSpPr>
              <p:spPr bwMode="auto">
                <a:xfrm>
                  <a:off x="3021013" y="2552700"/>
                  <a:ext cx="7938" cy="635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4"/>
                    </a:cxn>
                    <a:cxn ang="0">
                      <a:pos x="5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" y="4"/>
                      </a:lnTo>
                      <a:lnTo>
                        <a:pt x="5" y="0"/>
                      </a:lnTo>
                      <a:lnTo>
                        <a:pt x="3" y="0"/>
                      </a:ln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6" name="ïṧlídé"/>
                <p:cNvSpPr/>
                <p:nvPr/>
              </p:nvSpPr>
              <p:spPr bwMode="auto">
                <a:xfrm>
                  <a:off x="3000375" y="2552700"/>
                  <a:ext cx="58738" cy="50800"/>
                </a:xfrm>
                <a:custGeom>
                  <a:avLst/>
                  <a:gdLst/>
                  <a:ahLst/>
                  <a:cxnLst>
                    <a:cxn ang="0">
                      <a:pos x="17" y="0"/>
                    </a:cxn>
                    <a:cxn ang="0">
                      <a:pos x="13" y="0"/>
                    </a:cxn>
                    <a:cxn ang="0">
                      <a:pos x="10" y="14"/>
                    </a:cxn>
                    <a:cxn ang="0">
                      <a:pos x="8" y="2"/>
                    </a:cxn>
                    <a:cxn ang="0">
                      <a:pos x="6" y="14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5"/>
                    </a:cxn>
                    <a:cxn ang="0">
                      <a:pos x="1" y="18"/>
                    </a:cxn>
                    <a:cxn ang="0">
                      <a:pos x="21" y="18"/>
                    </a:cxn>
                    <a:cxn ang="0">
                      <a:pos x="21" y="6"/>
                    </a:cxn>
                    <a:cxn ang="0">
                      <a:pos x="17" y="0"/>
                    </a:cxn>
                  </a:cxnLst>
                  <a:rect l="0" t="0" r="r" b="b"/>
                  <a:pathLst>
                    <a:path w="21" h="18">
                      <a:moveTo>
                        <a:pt x="17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3"/>
                        <a:pt x="1" y="5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2"/>
                        <a:pt x="19" y="0"/>
                        <a:pt x="17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7" name="iŝľidè"/>
                <p:cNvSpPr/>
                <p:nvPr/>
              </p:nvSpPr>
              <p:spPr bwMode="auto">
                <a:xfrm>
                  <a:off x="2879725" y="2505075"/>
                  <a:ext cx="36513" cy="4603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6" y="16"/>
                    </a:cxn>
                    <a:cxn ang="0">
                      <a:pos x="13" y="8"/>
                    </a:cxn>
                    <a:cxn ang="0">
                      <a:pos x="13" y="8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3" h="16">
                      <a:moveTo>
                        <a:pt x="6" y="0"/>
                      </a:move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12"/>
                        <a:pt x="3" y="16"/>
                        <a:pt x="6" y="16"/>
                      </a:cubicBezTo>
                      <a:cubicBezTo>
                        <a:pt x="10" y="16"/>
                        <a:pt x="13" y="12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4"/>
                        <a:pt x="10" y="0"/>
                        <a:pt x="6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8" name="îşḻíḑé"/>
                <p:cNvSpPr/>
                <p:nvPr/>
              </p:nvSpPr>
              <p:spPr bwMode="auto">
                <a:xfrm>
                  <a:off x="2890838" y="2552700"/>
                  <a:ext cx="11113" cy="6350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4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4" y="4"/>
                    </a:cxn>
                    <a:cxn ang="0">
                      <a:pos x="7" y="2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7" h="4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4" y="4"/>
                      </a:lnTo>
                      <a:lnTo>
                        <a:pt x="7" y="2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9" name="îŝ1ïďé"/>
                <p:cNvSpPr/>
                <p:nvPr/>
              </p:nvSpPr>
              <p:spPr bwMode="auto">
                <a:xfrm>
                  <a:off x="2890838" y="2552700"/>
                  <a:ext cx="11113" cy="6350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4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4" y="4"/>
                    </a:cxn>
                    <a:cxn ang="0">
                      <a:pos x="7" y="2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7" h="4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4" y="4"/>
                      </a:lnTo>
                      <a:lnTo>
                        <a:pt x="7" y="2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0" name="ïṣļiḑê"/>
                <p:cNvSpPr/>
                <p:nvPr/>
              </p:nvSpPr>
              <p:spPr bwMode="auto">
                <a:xfrm>
                  <a:off x="2860675" y="2552700"/>
                  <a:ext cx="61913" cy="53975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18" y="0"/>
                    </a:cxn>
                    <a:cxn ang="0">
                      <a:pos x="15" y="14"/>
                    </a:cxn>
                    <a:cxn ang="0">
                      <a:pos x="13" y="2"/>
                    </a:cxn>
                    <a:cxn ang="0">
                      <a:pos x="11" y="14"/>
                    </a:cxn>
                    <a:cxn ang="0">
                      <a:pos x="8" y="0"/>
                    </a:cxn>
                    <a:cxn ang="0">
                      <a:pos x="5" y="0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19"/>
                    </a:cxn>
                    <a:cxn ang="0">
                      <a:pos x="20" y="19"/>
                    </a:cxn>
                    <a:cxn ang="0">
                      <a:pos x="20" y="5"/>
                    </a:cxn>
                    <a:cxn ang="0">
                      <a:pos x="22" y="0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22" h="19">
                      <a:moveTo>
                        <a:pt x="22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3"/>
                        <a:pt x="21" y="1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34" name="ïṧlïde"/>
              <p:cNvGrpSpPr/>
              <p:nvPr/>
            </p:nvGrpSpPr>
            <p:grpSpPr>
              <a:xfrm>
                <a:off x="3765553" y="2845605"/>
                <a:ext cx="322492" cy="320109"/>
                <a:chOff x="3605213" y="2220913"/>
                <a:chExt cx="215900" cy="214313"/>
              </a:xfrm>
              <a:solidFill>
                <a:schemeClr val="bg1"/>
              </a:solidFill>
            </p:grpSpPr>
            <p:sp>
              <p:nvSpPr>
                <p:cNvPr id="41" name="íslïďe"/>
                <p:cNvSpPr/>
                <p:nvPr/>
              </p:nvSpPr>
              <p:spPr bwMode="auto">
                <a:xfrm>
                  <a:off x="3722688" y="2316163"/>
                  <a:ext cx="7938" cy="111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4" y="3"/>
                    </a:cxn>
                    <a:cxn ang="0">
                      <a:pos x="4" y="3"/>
                    </a:cxn>
                    <a:cxn ang="0">
                      <a:pos x="4" y="5"/>
                    </a:cxn>
                    <a:cxn ang="0">
                      <a:pos x="4" y="5"/>
                    </a:cxn>
                    <a:cxn ang="0">
                      <a:pos x="4" y="7"/>
                    </a:cxn>
                    <a:cxn ang="0">
                      <a:pos x="2" y="7"/>
                    </a:cxn>
                    <a:cxn ang="0">
                      <a:pos x="4" y="7"/>
                    </a:cxn>
                    <a:cxn ang="0">
                      <a:pos x="4" y="7"/>
                    </a:cxn>
                    <a:cxn ang="0">
                      <a:pos x="4" y="7"/>
                    </a:cxn>
                    <a:cxn ang="0">
                      <a:pos x="4" y="5"/>
                    </a:cxn>
                    <a:cxn ang="0">
                      <a:pos x="5" y="5"/>
                    </a:cxn>
                    <a:cxn ang="0">
                      <a:pos x="5" y="5"/>
                    </a:cxn>
                    <a:cxn ang="0">
                      <a:pos x="5" y="5"/>
                    </a:cxn>
                    <a:cxn ang="0">
                      <a:pos x="5" y="3"/>
                    </a:cxn>
                    <a:cxn ang="0">
                      <a:pos x="5" y="3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0"/>
                    </a:cxn>
                    <a:cxn ang="0">
                      <a:pos x="5" y="0"/>
                    </a:cxn>
                    <a:cxn ang="0">
                      <a:pos x="4" y="0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4" y="7"/>
                      </a:lnTo>
                      <a:lnTo>
                        <a:pt x="2" y="7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2" name="îṥḷiḍè"/>
                <p:cNvSpPr/>
                <p:nvPr/>
              </p:nvSpPr>
              <p:spPr bwMode="auto">
                <a:xfrm>
                  <a:off x="3722688" y="2316163"/>
                  <a:ext cx="7938" cy="111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4" y="3"/>
                    </a:cxn>
                    <a:cxn ang="0">
                      <a:pos x="4" y="3"/>
                    </a:cxn>
                    <a:cxn ang="0">
                      <a:pos x="4" y="5"/>
                    </a:cxn>
                    <a:cxn ang="0">
                      <a:pos x="4" y="5"/>
                    </a:cxn>
                    <a:cxn ang="0">
                      <a:pos x="4" y="7"/>
                    </a:cxn>
                    <a:cxn ang="0">
                      <a:pos x="2" y="7"/>
                    </a:cxn>
                    <a:cxn ang="0">
                      <a:pos x="4" y="7"/>
                    </a:cxn>
                    <a:cxn ang="0">
                      <a:pos x="4" y="7"/>
                    </a:cxn>
                    <a:cxn ang="0">
                      <a:pos x="4" y="7"/>
                    </a:cxn>
                    <a:cxn ang="0">
                      <a:pos x="4" y="5"/>
                    </a:cxn>
                    <a:cxn ang="0">
                      <a:pos x="5" y="5"/>
                    </a:cxn>
                    <a:cxn ang="0">
                      <a:pos x="5" y="5"/>
                    </a:cxn>
                    <a:cxn ang="0">
                      <a:pos x="5" y="5"/>
                    </a:cxn>
                    <a:cxn ang="0">
                      <a:pos x="5" y="3"/>
                    </a:cxn>
                    <a:cxn ang="0">
                      <a:pos x="5" y="3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0"/>
                    </a:cxn>
                    <a:cxn ang="0">
                      <a:pos x="5" y="0"/>
                    </a:cxn>
                    <a:cxn ang="0">
                      <a:pos x="4" y="0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4" y="7"/>
                      </a:lnTo>
                      <a:lnTo>
                        <a:pt x="2" y="7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3" name="ïslïḋê"/>
                <p:cNvSpPr/>
                <p:nvPr/>
              </p:nvSpPr>
              <p:spPr bwMode="auto">
                <a:xfrm>
                  <a:off x="3705225" y="2312988"/>
                  <a:ext cx="17463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2" y="0"/>
                    </a:cxn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1" y="1"/>
                    </a:cxn>
                    <a:cxn ang="0">
                      <a:pos x="1" y="1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3" y="1"/>
                    </a:cxn>
                    <a:cxn ang="0">
                      <a:pos x="4" y="1"/>
                    </a:cxn>
                    <a:cxn ang="0">
                      <a:pos x="4" y="1"/>
                    </a:cxn>
                    <a:cxn ang="0">
                      <a:pos x="4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6" y="1"/>
                    </a:cxn>
                    <a:cxn ang="0">
                      <a:pos x="5" y="1"/>
                    </a:cxn>
                    <a:cxn ang="0">
                      <a:pos x="5" y="0"/>
                    </a:cxn>
                    <a:cxn ang="0">
                      <a:pos x="5" y="0"/>
                    </a:cxn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6" h="1">
                      <a:moveTo>
                        <a:pt x="3" y="0"/>
                      </a:move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3" y="1"/>
                        <a:pt x="3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4" name="íṡḷíḓé"/>
                <p:cNvSpPr/>
                <p:nvPr/>
              </p:nvSpPr>
              <p:spPr bwMode="auto">
                <a:xfrm>
                  <a:off x="3700463" y="23161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2" y="1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5" name="ï$ḻîḍè"/>
                <p:cNvSpPr/>
                <p:nvPr/>
              </p:nvSpPr>
              <p:spPr bwMode="auto">
                <a:xfrm>
                  <a:off x="3700463" y="23161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2" y="1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6" name="iş1îḑe"/>
                <p:cNvSpPr/>
                <p:nvPr/>
              </p:nvSpPr>
              <p:spPr bwMode="auto">
                <a:xfrm>
                  <a:off x="3686175" y="2306638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3" y="0"/>
                    </a:cxn>
                    <a:cxn ang="0">
                      <a:pos x="3" y="0"/>
                    </a:cxn>
                    <a:cxn ang="0">
                      <a:pos x="1" y="1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2"/>
                    </a:cxn>
                    <a:cxn ang="0">
                      <a:pos x="1" y="2"/>
                    </a:cxn>
                    <a:cxn ang="0">
                      <a:pos x="2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5" y="2"/>
                    </a:cxn>
                    <a:cxn ang="0">
                      <a:pos x="6" y="2"/>
                    </a:cxn>
                    <a:cxn ang="0">
                      <a:pos x="6" y="3"/>
                    </a:cxn>
                    <a:cxn ang="0">
                      <a:pos x="7" y="3"/>
                    </a:cxn>
                    <a:cxn ang="0">
                      <a:pos x="7" y="2"/>
                    </a:cxn>
                    <a:cxn ang="0">
                      <a:pos x="7" y="2"/>
                    </a:cxn>
                    <a:cxn ang="0">
                      <a:pos x="7" y="2"/>
                    </a:cxn>
                    <a:cxn ang="0">
                      <a:pos x="8" y="1"/>
                    </a:cxn>
                    <a:cxn ang="0">
                      <a:pos x="8" y="1"/>
                    </a:cxn>
                    <a:cxn ang="0">
                      <a:pos x="7" y="1"/>
                    </a:cxn>
                    <a:cxn ang="0">
                      <a:pos x="7" y="1"/>
                    </a:cxn>
                    <a:cxn ang="0">
                      <a:pos x="7" y="1"/>
                    </a:cxn>
                    <a:cxn ang="0">
                      <a:pos x="6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8" h="3">
                      <a:moveTo>
                        <a:pt x="4" y="0"/>
                      </a:move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1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2" y="2"/>
                        <a:pt x="2" y="1"/>
                      </a:cubicBezTo>
                      <a:cubicBezTo>
                        <a:pt x="2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4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6" y="2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7" name="iṧ1îḑê"/>
                <p:cNvSpPr/>
                <p:nvPr/>
              </p:nvSpPr>
              <p:spPr bwMode="auto">
                <a:xfrm>
                  <a:off x="3605213" y="2220913"/>
                  <a:ext cx="215900" cy="214313"/>
                </a:xfrm>
                <a:custGeom>
                  <a:avLst/>
                  <a:gdLst/>
                  <a:ahLst/>
                  <a:cxnLst>
                    <a:cxn ang="0">
                      <a:pos x="16" y="17"/>
                    </a:cxn>
                    <a:cxn ang="0">
                      <a:pos x="14" y="22"/>
                    </a:cxn>
                    <a:cxn ang="0">
                      <a:pos x="12" y="28"/>
                    </a:cxn>
                    <a:cxn ang="0">
                      <a:pos x="13" y="31"/>
                    </a:cxn>
                    <a:cxn ang="0">
                      <a:pos x="14" y="31"/>
                    </a:cxn>
                    <a:cxn ang="0">
                      <a:pos x="15" y="31"/>
                    </a:cxn>
                    <a:cxn ang="0">
                      <a:pos x="17" y="35"/>
                    </a:cxn>
                    <a:cxn ang="0">
                      <a:pos x="24" y="38"/>
                    </a:cxn>
                    <a:cxn ang="0">
                      <a:pos x="28" y="40"/>
                    </a:cxn>
                    <a:cxn ang="0">
                      <a:pos x="31" y="41"/>
                    </a:cxn>
                    <a:cxn ang="0">
                      <a:pos x="31" y="45"/>
                    </a:cxn>
                    <a:cxn ang="0">
                      <a:pos x="31" y="51"/>
                    </a:cxn>
                    <a:cxn ang="0">
                      <a:pos x="38" y="59"/>
                    </a:cxn>
                    <a:cxn ang="0">
                      <a:pos x="38" y="66"/>
                    </a:cxn>
                    <a:cxn ang="0">
                      <a:pos x="40" y="71"/>
                    </a:cxn>
                    <a:cxn ang="0">
                      <a:pos x="3" y="39"/>
                    </a:cxn>
                    <a:cxn ang="0">
                      <a:pos x="13" y="17"/>
                    </a:cxn>
                    <a:cxn ang="0">
                      <a:pos x="47" y="6"/>
                    </a:cxn>
                    <a:cxn ang="0">
                      <a:pos x="54" y="8"/>
                    </a:cxn>
                    <a:cxn ang="0">
                      <a:pos x="57" y="14"/>
                    </a:cxn>
                    <a:cxn ang="0">
                      <a:pos x="72" y="29"/>
                    </a:cxn>
                    <a:cxn ang="0">
                      <a:pos x="43" y="70"/>
                    </a:cxn>
                    <a:cxn ang="0">
                      <a:pos x="47" y="66"/>
                    </a:cxn>
                    <a:cxn ang="0">
                      <a:pos x="51" y="61"/>
                    </a:cxn>
                    <a:cxn ang="0">
                      <a:pos x="55" y="56"/>
                    </a:cxn>
                    <a:cxn ang="0">
                      <a:pos x="58" y="50"/>
                    </a:cxn>
                    <a:cxn ang="0">
                      <a:pos x="51" y="46"/>
                    </a:cxn>
                    <a:cxn ang="0">
                      <a:pos x="44" y="41"/>
                    </a:cxn>
                    <a:cxn ang="0">
                      <a:pos x="39" y="39"/>
                    </a:cxn>
                    <a:cxn ang="0">
                      <a:pos x="31" y="40"/>
                    </a:cxn>
                    <a:cxn ang="0">
                      <a:pos x="26" y="36"/>
                    </a:cxn>
                    <a:cxn ang="0">
                      <a:pos x="22" y="34"/>
                    </a:cxn>
                    <a:cxn ang="0">
                      <a:pos x="27" y="28"/>
                    </a:cxn>
                    <a:cxn ang="0">
                      <a:pos x="32" y="31"/>
                    </a:cxn>
                    <a:cxn ang="0">
                      <a:pos x="33" y="30"/>
                    </a:cxn>
                    <a:cxn ang="0">
                      <a:pos x="36" y="24"/>
                    </a:cxn>
                    <a:cxn ang="0">
                      <a:pos x="43" y="20"/>
                    </a:cxn>
                    <a:cxn ang="0">
                      <a:pos x="46" y="18"/>
                    </a:cxn>
                    <a:cxn ang="0">
                      <a:pos x="49" y="19"/>
                    </a:cxn>
                    <a:cxn ang="0">
                      <a:pos x="50" y="15"/>
                    </a:cxn>
                    <a:cxn ang="0">
                      <a:pos x="45" y="11"/>
                    </a:cxn>
                    <a:cxn ang="0">
                      <a:pos x="40" y="14"/>
                    </a:cxn>
                    <a:cxn ang="0">
                      <a:pos x="37" y="13"/>
                    </a:cxn>
                    <a:cxn ang="0">
                      <a:pos x="40" y="10"/>
                    </a:cxn>
                    <a:cxn ang="0">
                      <a:pos x="44" y="8"/>
                    </a:cxn>
                    <a:cxn ang="0">
                      <a:pos x="45" y="9"/>
                    </a:cxn>
                    <a:cxn ang="0">
                      <a:pos x="48" y="11"/>
                    </a:cxn>
                    <a:cxn ang="0">
                      <a:pos x="49" y="8"/>
                    </a:cxn>
                    <a:cxn ang="0">
                      <a:pos x="46" y="5"/>
                    </a:cxn>
                    <a:cxn ang="0">
                      <a:pos x="43" y="5"/>
                    </a:cxn>
                    <a:cxn ang="0">
                      <a:pos x="41" y="6"/>
                    </a:cxn>
                    <a:cxn ang="0">
                      <a:pos x="38" y="7"/>
                    </a:cxn>
                    <a:cxn ang="0">
                      <a:pos x="37" y="7"/>
                    </a:cxn>
                    <a:cxn ang="0">
                      <a:pos x="33" y="6"/>
                    </a:cxn>
                    <a:cxn ang="0">
                      <a:pos x="31" y="8"/>
                    </a:cxn>
                    <a:cxn ang="0">
                      <a:pos x="24" y="9"/>
                    </a:cxn>
                    <a:cxn ang="0">
                      <a:pos x="16" y="12"/>
                    </a:cxn>
                    <a:cxn ang="0">
                      <a:pos x="72" y="57"/>
                    </a:cxn>
                  </a:cxnLst>
                  <a:rect l="0" t="0" r="r" b="b"/>
                  <a:pathLst>
                    <a:path w="77" h="77">
                      <a:moveTo>
                        <a:pt x="15" y="16"/>
                      </a:moveTo>
                      <a:cubicBezTo>
                        <a:pt x="16" y="15"/>
                        <a:pt x="16" y="15"/>
                        <a:pt x="16" y="15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2"/>
                        <a:pt x="15" y="22"/>
                        <a:pt x="15" y="22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3" y="23"/>
                        <a:pt x="13" y="23"/>
                        <a:pt x="13" y="23"/>
                      </a:cubicBezTo>
                      <a:cubicBezTo>
                        <a:pt x="13" y="23"/>
                        <a:pt x="13" y="23"/>
                        <a:pt x="13" y="23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2" y="26"/>
                        <a:pt x="12" y="26"/>
                        <a:pt x="12" y="26"/>
                      </a:cubicBezTo>
                      <a:cubicBezTo>
                        <a:pt x="12" y="26"/>
                        <a:pt x="12" y="26"/>
                        <a:pt x="12" y="26"/>
                      </a:cubicBezTo>
                      <a:cubicBezTo>
                        <a:pt x="12" y="27"/>
                        <a:pt x="12" y="27"/>
                        <a:pt x="12" y="27"/>
                      </a:cubicBezTo>
                      <a:cubicBezTo>
                        <a:pt x="12" y="27"/>
                        <a:pt x="12" y="27"/>
                        <a:pt x="12" y="27"/>
                      </a:cubicBezTo>
                      <a:cubicBezTo>
                        <a:pt x="12" y="28"/>
                        <a:pt x="12" y="28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3" y="32"/>
                        <a:pt x="13" y="32"/>
                        <a:pt x="13" y="32"/>
                      </a:cubicBezTo>
                      <a:cubicBezTo>
                        <a:pt x="14" y="32"/>
                        <a:pt x="14" y="32"/>
                        <a:pt x="14" y="32"/>
                      </a:cubicBezTo>
                      <a:cubicBezTo>
                        <a:pt x="14" y="32"/>
                        <a:pt x="14" y="32"/>
                        <a:pt x="14" y="32"/>
                      </a:cubicBezTo>
                      <a:cubicBezTo>
                        <a:pt x="14" y="33"/>
                        <a:pt x="14" y="33"/>
                        <a:pt x="14" y="33"/>
                      </a:cubicBezTo>
                      <a:cubicBezTo>
                        <a:pt x="14" y="33"/>
                        <a:pt x="14" y="33"/>
                        <a:pt x="14" y="33"/>
                      </a:cubicBezTo>
                      <a:cubicBezTo>
                        <a:pt x="15" y="33"/>
                        <a:pt x="15" y="33"/>
                        <a:pt x="15" y="33"/>
                      </a:cubicBezTo>
                      <a:cubicBezTo>
                        <a:pt x="15" y="32"/>
                        <a:pt x="15" y="32"/>
                        <a:pt x="15" y="32"/>
                      </a:cubicBezTo>
                      <a:cubicBezTo>
                        <a:pt x="15" y="32"/>
                        <a:pt x="15" y="32"/>
                        <a:pt x="15" y="32"/>
                      </a:cubicBezTo>
                      <a:cubicBezTo>
                        <a:pt x="14" y="32"/>
                        <a:pt x="14" y="32"/>
                        <a:pt x="14" y="32"/>
                      </a:cubicBezTo>
                      <a:cubicBezTo>
                        <a:pt x="14" y="31"/>
                        <a:pt x="14" y="31"/>
                        <a:pt x="14" y="31"/>
                      </a:cubicBezTo>
                      <a:cubicBezTo>
                        <a:pt x="14" y="31"/>
                        <a:pt x="14" y="31"/>
                        <a:pt x="14" y="31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14" y="29"/>
                        <a:pt x="14" y="29"/>
                        <a:pt x="14" y="29"/>
                      </a:cubicBezTo>
                      <a:cubicBezTo>
                        <a:pt x="14" y="29"/>
                        <a:pt x="14" y="29"/>
                        <a:pt x="14" y="29"/>
                      </a:cubicBezTo>
                      <a:cubicBezTo>
                        <a:pt x="14" y="29"/>
                        <a:pt x="14" y="29"/>
                        <a:pt x="14" y="29"/>
                      </a:cubicBezTo>
                      <a:cubicBezTo>
                        <a:pt x="14" y="29"/>
                        <a:pt x="14" y="29"/>
                        <a:pt x="14" y="29"/>
                      </a:cubicBezTo>
                      <a:cubicBezTo>
                        <a:pt x="14" y="29"/>
                        <a:pt x="14" y="29"/>
                        <a:pt x="14" y="29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5" y="31"/>
                        <a:pt x="15" y="31"/>
                        <a:pt x="15" y="31"/>
                      </a:cubicBezTo>
                      <a:cubicBezTo>
                        <a:pt x="15" y="31"/>
                        <a:pt x="15" y="31"/>
                        <a:pt x="15" y="31"/>
                      </a:cubicBezTo>
                      <a:cubicBezTo>
                        <a:pt x="15" y="32"/>
                        <a:pt x="15" y="32"/>
                        <a:pt x="15" y="32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33"/>
                        <a:pt x="16" y="33"/>
                        <a:pt x="16" y="33"/>
                      </a:cubicBezTo>
                      <a:cubicBezTo>
                        <a:pt x="16" y="33"/>
                        <a:pt x="16" y="33"/>
                        <a:pt x="16" y="33"/>
                      </a:cubicBezTo>
                      <a:cubicBezTo>
                        <a:pt x="16" y="33"/>
                        <a:pt x="16" y="33"/>
                        <a:pt x="16" y="33"/>
                      </a:cubicBezTo>
                      <a:cubicBezTo>
                        <a:pt x="16" y="34"/>
                        <a:pt x="16" y="34"/>
                        <a:pt x="16" y="34"/>
                      </a:cubicBezTo>
                      <a:cubicBezTo>
                        <a:pt x="16" y="34"/>
                        <a:pt x="16" y="34"/>
                        <a:pt x="16" y="34"/>
                      </a:cubicBezTo>
                      <a:cubicBezTo>
                        <a:pt x="17" y="35"/>
                        <a:pt x="17" y="35"/>
                        <a:pt x="17" y="35"/>
                      </a:cubicBezTo>
                      <a:cubicBezTo>
                        <a:pt x="17" y="35"/>
                        <a:pt x="17" y="35"/>
                        <a:pt x="17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9" y="36"/>
                        <a:pt x="19" y="36"/>
                        <a:pt x="19" y="36"/>
                      </a:cubicBezTo>
                      <a:cubicBezTo>
                        <a:pt x="19" y="36"/>
                        <a:pt x="19" y="36"/>
                        <a:pt x="19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7"/>
                        <a:pt x="21" y="37"/>
                        <a:pt x="21" y="37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3" y="37"/>
                        <a:pt x="23" y="37"/>
                        <a:pt x="23" y="37"/>
                      </a:cubicBezTo>
                      <a:cubicBezTo>
                        <a:pt x="23" y="37"/>
                        <a:pt x="23" y="37"/>
                        <a:pt x="23" y="37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6" y="38"/>
                        <a:pt x="26" y="38"/>
                        <a:pt x="26" y="38"/>
                      </a:cubicBezTo>
                      <a:cubicBezTo>
                        <a:pt x="26" y="38"/>
                        <a:pt x="26" y="38"/>
                        <a:pt x="26" y="38"/>
                      </a:cubicBezTo>
                      <a:cubicBezTo>
                        <a:pt x="26" y="39"/>
                        <a:pt x="26" y="39"/>
                        <a:pt x="26" y="39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7" y="40"/>
                        <a:pt x="27" y="40"/>
                        <a:pt x="27" y="40"/>
                      </a:cubicBezTo>
                      <a:cubicBezTo>
                        <a:pt x="27" y="40"/>
                        <a:pt x="27" y="40"/>
                        <a:pt x="27" y="40"/>
                      </a:cubicBezTo>
                      <a:cubicBezTo>
                        <a:pt x="28" y="40"/>
                        <a:pt x="28" y="40"/>
                        <a:pt x="28" y="40"/>
                      </a:cubicBez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30" y="41"/>
                        <a:pt x="30" y="41"/>
                        <a:pt x="30" y="41"/>
                      </a:cubicBezTo>
                      <a:cubicBezTo>
                        <a:pt x="30" y="41"/>
                        <a:pt x="30" y="41"/>
                        <a:pt x="30" y="41"/>
                      </a:cubicBezTo>
                      <a:cubicBezTo>
                        <a:pt x="30" y="41"/>
                        <a:pt x="30" y="41"/>
                        <a:pt x="30" y="41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2" y="42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2" y="42"/>
                      </a:cubicBezTo>
                      <a:cubicBezTo>
                        <a:pt x="32" y="43"/>
                        <a:pt x="32" y="43"/>
                        <a:pt x="32" y="43"/>
                      </a:cubicBezTo>
                      <a:cubicBezTo>
                        <a:pt x="32" y="44"/>
                        <a:pt x="32" y="44"/>
                        <a:pt x="32" y="44"/>
                      </a:cubicBezTo>
                      <a:cubicBezTo>
                        <a:pt x="32" y="44"/>
                        <a:pt x="32" y="44"/>
                        <a:pt x="32" y="44"/>
                      </a:cubicBezTo>
                      <a:cubicBezTo>
                        <a:pt x="31" y="45"/>
                        <a:pt x="31" y="45"/>
                        <a:pt x="31" y="45"/>
                      </a:cubicBezTo>
                      <a:cubicBezTo>
                        <a:pt x="31" y="45"/>
                        <a:pt x="31" y="45"/>
                        <a:pt x="31" y="45"/>
                      </a:cubicBezTo>
                      <a:cubicBezTo>
                        <a:pt x="30" y="46"/>
                        <a:pt x="30" y="46"/>
                        <a:pt x="30" y="46"/>
                      </a:cubicBezTo>
                      <a:cubicBezTo>
                        <a:pt x="30" y="46"/>
                        <a:pt x="30" y="46"/>
                        <a:pt x="30" y="46"/>
                      </a:cubicBezTo>
                      <a:cubicBezTo>
                        <a:pt x="30" y="47"/>
                        <a:pt x="30" y="47"/>
                        <a:pt x="30" y="47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30" y="49"/>
                        <a:pt x="30" y="49"/>
                        <a:pt x="30" y="49"/>
                      </a:cubicBezTo>
                      <a:cubicBezTo>
                        <a:pt x="30" y="50"/>
                        <a:pt x="30" y="50"/>
                        <a:pt x="30" y="50"/>
                      </a:cubicBezTo>
                      <a:cubicBezTo>
                        <a:pt x="31" y="50"/>
                        <a:pt x="31" y="50"/>
                        <a:pt x="31" y="50"/>
                      </a:cubicBezTo>
                      <a:cubicBezTo>
                        <a:pt x="31" y="51"/>
                        <a:pt x="31" y="51"/>
                        <a:pt x="31" y="51"/>
                      </a:cubicBezTo>
                      <a:cubicBezTo>
                        <a:pt x="31" y="51"/>
                        <a:pt x="32" y="51"/>
                        <a:pt x="32" y="52"/>
                      </a:cubicBezTo>
                      <a:cubicBezTo>
                        <a:pt x="32" y="53"/>
                        <a:pt x="32" y="53"/>
                        <a:pt x="32" y="53"/>
                      </a:cubicBezTo>
                      <a:cubicBezTo>
                        <a:pt x="33" y="53"/>
                        <a:pt x="33" y="53"/>
                        <a:pt x="33" y="53"/>
                      </a:cubicBezTo>
                      <a:cubicBezTo>
                        <a:pt x="33" y="54"/>
                        <a:pt x="33" y="54"/>
                        <a:pt x="34" y="54"/>
                      </a:cubicBezTo>
                      <a:cubicBezTo>
                        <a:pt x="34" y="55"/>
                        <a:pt x="34" y="55"/>
                        <a:pt x="35" y="55"/>
                      </a:cubicBezTo>
                      <a:cubicBezTo>
                        <a:pt x="35" y="56"/>
                        <a:pt x="36" y="56"/>
                        <a:pt x="37" y="56"/>
                      </a:cubicBezTo>
                      <a:cubicBezTo>
                        <a:pt x="37" y="57"/>
                        <a:pt x="37" y="57"/>
                        <a:pt x="38" y="57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38" y="58"/>
                        <a:pt x="38" y="59"/>
                        <a:pt x="38" y="59"/>
                      </a:cubicBezTo>
                      <a:cubicBezTo>
                        <a:pt x="38" y="59"/>
                        <a:pt x="38" y="59"/>
                        <a:pt x="38" y="59"/>
                      </a:cubicBezTo>
                      <a:cubicBezTo>
                        <a:pt x="38" y="60"/>
                        <a:pt x="38" y="60"/>
                        <a:pt x="38" y="60"/>
                      </a:cubicBezTo>
                      <a:cubicBezTo>
                        <a:pt x="38" y="61"/>
                        <a:pt x="38" y="61"/>
                        <a:pt x="38" y="61"/>
                      </a:cubicBezTo>
                      <a:cubicBezTo>
                        <a:pt x="38" y="61"/>
                        <a:pt x="38" y="61"/>
                        <a:pt x="38" y="61"/>
                      </a:cubicBezTo>
                      <a:cubicBezTo>
                        <a:pt x="38" y="61"/>
                        <a:pt x="38" y="61"/>
                        <a:pt x="38" y="61"/>
                      </a:cubicBezTo>
                      <a:cubicBezTo>
                        <a:pt x="38" y="61"/>
                        <a:pt x="38" y="62"/>
                        <a:pt x="38" y="62"/>
                      </a:cubicBezTo>
                      <a:cubicBezTo>
                        <a:pt x="38" y="62"/>
                        <a:pt x="38" y="63"/>
                        <a:pt x="38" y="63"/>
                      </a:cubicBezTo>
                      <a:cubicBezTo>
                        <a:pt x="38" y="63"/>
                        <a:pt x="38" y="64"/>
                        <a:pt x="38" y="64"/>
                      </a:cubicBezTo>
                      <a:cubicBezTo>
                        <a:pt x="38" y="64"/>
                        <a:pt x="38" y="64"/>
                        <a:pt x="38" y="64"/>
                      </a:cubicBezTo>
                      <a:cubicBezTo>
                        <a:pt x="38" y="65"/>
                        <a:pt x="38" y="65"/>
                        <a:pt x="38" y="65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38" y="66"/>
                        <a:pt x="38" y="67"/>
                        <a:pt x="38" y="67"/>
                      </a:cubicBezTo>
                      <a:cubicBezTo>
                        <a:pt x="38" y="67"/>
                        <a:pt x="38" y="67"/>
                        <a:pt x="38" y="67"/>
                      </a:cubicBezTo>
                      <a:cubicBezTo>
                        <a:pt x="38" y="68"/>
                        <a:pt x="38" y="68"/>
                        <a:pt x="38" y="68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39" y="70"/>
                        <a:pt x="39" y="70"/>
                        <a:pt x="39" y="70"/>
                      </a:cubicBezTo>
                      <a:cubicBezTo>
                        <a:pt x="39" y="70"/>
                        <a:pt x="39" y="70"/>
                        <a:pt x="39" y="70"/>
                      </a:cubicBezTo>
                      <a:cubicBezTo>
                        <a:pt x="40" y="70"/>
                        <a:pt x="40" y="70"/>
                        <a:pt x="40" y="70"/>
                      </a:cubicBezTo>
                      <a:cubicBezTo>
                        <a:pt x="40" y="71"/>
                        <a:pt x="40" y="71"/>
                        <a:pt x="40" y="71"/>
                      </a:cubicBezTo>
                      <a:cubicBezTo>
                        <a:pt x="40" y="71"/>
                        <a:pt x="40" y="71"/>
                        <a:pt x="40" y="71"/>
                      </a:cubicBezTo>
                      <a:cubicBezTo>
                        <a:pt x="39" y="71"/>
                        <a:pt x="39" y="71"/>
                        <a:pt x="39" y="71"/>
                      </a:cubicBezTo>
                      <a:cubicBezTo>
                        <a:pt x="39" y="71"/>
                        <a:pt x="39" y="71"/>
                        <a:pt x="39" y="71"/>
                      </a:cubicBezTo>
                      <a:cubicBezTo>
                        <a:pt x="40" y="72"/>
                        <a:pt x="40" y="72"/>
                        <a:pt x="40" y="72"/>
                      </a:cubicBezTo>
                      <a:cubicBezTo>
                        <a:pt x="40" y="72"/>
                        <a:pt x="40" y="72"/>
                        <a:pt x="40" y="72"/>
                      </a:cubicBezTo>
                      <a:cubicBezTo>
                        <a:pt x="40" y="73"/>
                        <a:pt x="40" y="73"/>
                        <a:pt x="40" y="73"/>
                      </a:cubicBezTo>
                      <a:cubicBezTo>
                        <a:pt x="41" y="73"/>
                        <a:pt x="41" y="73"/>
                        <a:pt x="41" y="73"/>
                      </a:cubicBezTo>
                      <a:cubicBezTo>
                        <a:pt x="41" y="74"/>
                        <a:pt x="41" y="74"/>
                        <a:pt x="41" y="74"/>
                      </a:cubicBezTo>
                      <a:cubicBezTo>
                        <a:pt x="41" y="74"/>
                        <a:pt x="41" y="74"/>
                        <a:pt x="41" y="74"/>
                      </a:cubicBezTo>
                      <a:cubicBezTo>
                        <a:pt x="40" y="74"/>
                        <a:pt x="39" y="74"/>
                        <a:pt x="38" y="74"/>
                      </a:cubicBezTo>
                      <a:cubicBezTo>
                        <a:pt x="23" y="74"/>
                        <a:pt x="9" y="63"/>
                        <a:pt x="5" y="49"/>
                      </a:cubicBezTo>
                      <a:cubicBezTo>
                        <a:pt x="4" y="45"/>
                        <a:pt x="3" y="42"/>
                        <a:pt x="3" y="39"/>
                      </a:cubicBezTo>
                      <a:cubicBezTo>
                        <a:pt x="3" y="32"/>
                        <a:pt x="6" y="25"/>
                        <a:pt x="10" y="19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moveTo>
                        <a:pt x="13" y="14"/>
                      </a:move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moveTo>
                        <a:pt x="46" y="6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50" y="6"/>
                        <a:pt x="50" y="6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4" y="10"/>
                        <a:pt x="54" y="10"/>
                        <a:pt x="54" y="10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5" y="13"/>
                        <a:pt x="55" y="13"/>
                        <a:pt x="55" y="13"/>
                      </a:cubicBezTo>
                      <a:cubicBezTo>
                        <a:pt x="55" y="13"/>
                        <a:pt x="56" y="14"/>
                        <a:pt x="56" y="14"/>
                      </a:cubicBezTo>
                      <a:cubicBezTo>
                        <a:pt x="57" y="14"/>
                        <a:pt x="57" y="14"/>
                        <a:pt x="57" y="14"/>
                      </a:cubicBezTo>
                      <a:cubicBezTo>
                        <a:pt x="57" y="14"/>
                        <a:pt x="57" y="14"/>
                        <a:pt x="57" y="14"/>
                      </a:cubicBezTo>
                      <a:cubicBezTo>
                        <a:pt x="57" y="13"/>
                        <a:pt x="57" y="13"/>
                        <a:pt x="57" y="13"/>
                      </a:cubicBezTo>
                      <a:cubicBezTo>
                        <a:pt x="58" y="13"/>
                        <a:pt x="58" y="13"/>
                        <a:pt x="58" y="13"/>
                      </a:cubicBezTo>
                      <a:cubicBezTo>
                        <a:pt x="59" y="13"/>
                        <a:pt x="59" y="13"/>
                        <a:pt x="59" y="13"/>
                      </a:cubicBezTo>
                      <a:cubicBezTo>
                        <a:pt x="59" y="13"/>
                        <a:pt x="59" y="13"/>
                        <a:pt x="59" y="13"/>
                      </a:cubicBezTo>
                      <a:cubicBezTo>
                        <a:pt x="60" y="13"/>
                        <a:pt x="60" y="13"/>
                        <a:pt x="60" y="13"/>
                      </a:cubicBezTo>
                      <a:cubicBezTo>
                        <a:pt x="61" y="13"/>
                        <a:pt x="61" y="13"/>
                        <a:pt x="61" y="13"/>
                      </a:cubicBezTo>
                      <a:cubicBezTo>
                        <a:pt x="61" y="13"/>
                        <a:pt x="61" y="13"/>
                        <a:pt x="61" y="13"/>
                      </a:cubicBezTo>
                      <a:cubicBezTo>
                        <a:pt x="61" y="13"/>
                        <a:pt x="62" y="13"/>
                        <a:pt x="6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67" y="18"/>
                        <a:pt x="70" y="23"/>
                        <a:pt x="72" y="29"/>
                      </a:cubicBezTo>
                      <a:cubicBezTo>
                        <a:pt x="73" y="32"/>
                        <a:pt x="73" y="36"/>
                        <a:pt x="73" y="39"/>
                      </a:cubicBezTo>
                      <a:cubicBezTo>
                        <a:pt x="73" y="54"/>
                        <a:pt x="63" y="68"/>
                        <a:pt x="48" y="72"/>
                      </a:cubicBezTo>
                      <a:cubicBezTo>
                        <a:pt x="46" y="73"/>
                        <a:pt x="45" y="73"/>
                        <a:pt x="43" y="73"/>
                      </a:cubicBezTo>
                      <a:cubicBezTo>
                        <a:pt x="43" y="73"/>
                        <a:pt x="43" y="73"/>
                        <a:pt x="43" y="73"/>
                      </a:cubicBezTo>
                      <a:cubicBezTo>
                        <a:pt x="43" y="73"/>
                        <a:pt x="43" y="73"/>
                        <a:pt x="43" y="73"/>
                      </a:cubicBezTo>
                      <a:cubicBezTo>
                        <a:pt x="43" y="72"/>
                        <a:pt x="43" y="72"/>
                        <a:pt x="43" y="72"/>
                      </a:cubicBezTo>
                      <a:cubicBezTo>
                        <a:pt x="44" y="72"/>
                        <a:pt x="44" y="72"/>
                        <a:pt x="44" y="72"/>
                      </a:cubicBezTo>
                      <a:cubicBezTo>
                        <a:pt x="44" y="71"/>
                        <a:pt x="44" y="71"/>
                        <a:pt x="44" y="71"/>
                      </a:cubicBezTo>
                      <a:cubicBezTo>
                        <a:pt x="43" y="71"/>
                        <a:pt x="43" y="71"/>
                        <a:pt x="43" y="71"/>
                      </a:cubicBezTo>
                      <a:cubicBezTo>
                        <a:pt x="43" y="70"/>
                        <a:pt x="43" y="70"/>
                        <a:pt x="43" y="70"/>
                      </a:cubicBezTo>
                      <a:cubicBezTo>
                        <a:pt x="43" y="70"/>
                        <a:pt x="43" y="70"/>
                        <a:pt x="43" y="70"/>
                      </a:cubicBezTo>
                      <a:cubicBezTo>
                        <a:pt x="44" y="70"/>
                        <a:pt x="44" y="70"/>
                        <a:pt x="44" y="70"/>
                      </a:cubicBezTo>
                      <a:cubicBezTo>
                        <a:pt x="44" y="69"/>
                        <a:pt x="44" y="69"/>
                        <a:pt x="44" y="69"/>
                      </a:cubicBezTo>
                      <a:cubicBezTo>
                        <a:pt x="43" y="69"/>
                        <a:pt x="43" y="69"/>
                        <a:pt x="43" y="69"/>
                      </a:cubicBezTo>
                      <a:cubicBezTo>
                        <a:pt x="44" y="69"/>
                        <a:pt x="44" y="69"/>
                        <a:pt x="44" y="69"/>
                      </a:cubicBezTo>
                      <a:cubicBezTo>
                        <a:pt x="44" y="69"/>
                        <a:pt x="44" y="69"/>
                        <a:pt x="44" y="69"/>
                      </a:cubicBezTo>
                      <a:cubicBezTo>
                        <a:pt x="44" y="68"/>
                        <a:pt x="44" y="68"/>
                        <a:pt x="44" y="68"/>
                      </a:cubicBezTo>
                      <a:cubicBezTo>
                        <a:pt x="45" y="67"/>
                        <a:pt x="45" y="67"/>
                        <a:pt x="45" y="67"/>
                      </a:cubicBezTo>
                      <a:cubicBezTo>
                        <a:pt x="45" y="67"/>
                        <a:pt x="45" y="67"/>
                        <a:pt x="46" y="67"/>
                      </a:cubicBezTo>
                      <a:cubicBezTo>
                        <a:pt x="46" y="67"/>
                        <a:pt x="46" y="67"/>
                        <a:pt x="46" y="67"/>
                      </a:cubicBezTo>
                      <a:cubicBezTo>
                        <a:pt x="47" y="67"/>
                        <a:pt x="47" y="67"/>
                        <a:pt x="47" y="67"/>
                      </a:cubicBezTo>
                      <a:cubicBezTo>
                        <a:pt x="47" y="66"/>
                        <a:pt x="47" y="66"/>
                        <a:pt x="47" y="66"/>
                      </a:cubicBezTo>
                      <a:cubicBezTo>
                        <a:pt x="47" y="66"/>
                        <a:pt x="46" y="65"/>
                        <a:pt x="46" y="65"/>
                      </a:cubicBezTo>
                      <a:cubicBezTo>
                        <a:pt x="46" y="65"/>
                        <a:pt x="46" y="65"/>
                        <a:pt x="46" y="65"/>
                      </a:cubicBezTo>
                      <a:cubicBezTo>
                        <a:pt x="47" y="65"/>
                        <a:pt x="47" y="65"/>
                        <a:pt x="47" y="65"/>
                      </a:cubicBezTo>
                      <a:cubicBezTo>
                        <a:pt x="48" y="65"/>
                        <a:pt x="48" y="65"/>
                        <a:pt x="48" y="65"/>
                      </a:cubicBezTo>
                      <a:cubicBezTo>
                        <a:pt x="48" y="64"/>
                        <a:pt x="48" y="64"/>
                        <a:pt x="48" y="64"/>
                      </a:cubicBezTo>
                      <a:cubicBezTo>
                        <a:pt x="49" y="64"/>
                        <a:pt x="49" y="64"/>
                        <a:pt x="49" y="63"/>
                      </a:cubicBezTo>
                      <a:cubicBezTo>
                        <a:pt x="50" y="63"/>
                        <a:pt x="50" y="63"/>
                        <a:pt x="50" y="63"/>
                      </a:cubicBezTo>
                      <a:cubicBezTo>
                        <a:pt x="50" y="62"/>
                        <a:pt x="50" y="62"/>
                        <a:pt x="50" y="62"/>
                      </a:cubicBezTo>
                      <a:cubicBezTo>
                        <a:pt x="50" y="62"/>
                        <a:pt x="50" y="62"/>
                        <a:pt x="50" y="62"/>
                      </a:cubicBezTo>
                      <a:cubicBezTo>
                        <a:pt x="50" y="61"/>
                        <a:pt x="50" y="61"/>
                        <a:pt x="50" y="61"/>
                      </a:cubicBezTo>
                      <a:cubicBezTo>
                        <a:pt x="51" y="61"/>
                        <a:pt x="51" y="61"/>
                        <a:pt x="51" y="61"/>
                      </a:cubicBezTo>
                      <a:cubicBezTo>
                        <a:pt x="50" y="60"/>
                        <a:pt x="50" y="60"/>
                        <a:pt x="50" y="60"/>
                      </a:cubicBezTo>
                      <a:cubicBezTo>
                        <a:pt x="51" y="59"/>
                        <a:pt x="51" y="59"/>
                        <a:pt x="51" y="59"/>
                      </a:cubicBezTo>
                      <a:cubicBezTo>
                        <a:pt x="51" y="59"/>
                        <a:pt x="51" y="59"/>
                        <a:pt x="52" y="59"/>
                      </a:cubicBezTo>
                      <a:cubicBezTo>
                        <a:pt x="52" y="59"/>
                        <a:pt x="52" y="59"/>
                        <a:pt x="53" y="58"/>
                      </a:cubicBezTo>
                      <a:cubicBezTo>
                        <a:pt x="53" y="58"/>
                        <a:pt x="53" y="58"/>
                        <a:pt x="53" y="58"/>
                      </a:cubicBezTo>
                      <a:cubicBezTo>
                        <a:pt x="54" y="58"/>
                        <a:pt x="54" y="58"/>
                        <a:pt x="54" y="58"/>
                      </a:cubicBezTo>
                      <a:cubicBezTo>
                        <a:pt x="54" y="57"/>
                        <a:pt x="54" y="57"/>
                        <a:pt x="54" y="57"/>
                      </a:cubicBezTo>
                      <a:cubicBezTo>
                        <a:pt x="55" y="57"/>
                        <a:pt x="55" y="57"/>
                        <a:pt x="55" y="57"/>
                      </a:cubicBezTo>
                      <a:cubicBezTo>
                        <a:pt x="55" y="57"/>
                        <a:pt x="55" y="57"/>
                        <a:pt x="55" y="57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6" y="55"/>
                        <a:pt x="56" y="55"/>
                        <a:pt x="56" y="55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52"/>
                        <a:pt x="57" y="52"/>
                        <a:pt x="57" y="52"/>
                      </a:cubicBezTo>
                      <a:cubicBezTo>
                        <a:pt x="57" y="51"/>
                        <a:pt x="57" y="51"/>
                        <a:pt x="57" y="51"/>
                      </a:cubicBezTo>
                      <a:cubicBezTo>
                        <a:pt x="58" y="51"/>
                        <a:pt x="58" y="51"/>
                        <a:pt x="58" y="51"/>
                      </a:cubicBezTo>
                      <a:cubicBezTo>
                        <a:pt x="58" y="50"/>
                        <a:pt x="58" y="50"/>
                        <a:pt x="58" y="50"/>
                      </a:cubicBezTo>
                      <a:cubicBezTo>
                        <a:pt x="58" y="50"/>
                        <a:pt x="58" y="50"/>
                        <a:pt x="58" y="50"/>
                      </a:cubicBezTo>
                      <a:cubicBezTo>
                        <a:pt x="58" y="50"/>
                        <a:pt x="58" y="50"/>
                        <a:pt x="58" y="50"/>
                      </a:cubicBezTo>
                      <a:cubicBezTo>
                        <a:pt x="58" y="49"/>
                        <a:pt x="58" y="49"/>
                        <a:pt x="59" y="49"/>
                      </a:cubicBezTo>
                      <a:cubicBezTo>
                        <a:pt x="59" y="49"/>
                        <a:pt x="59" y="49"/>
                        <a:pt x="59" y="49"/>
                      </a:cubicBez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58" y="48"/>
                        <a:pt x="57" y="48"/>
                        <a:pt x="57" y="48"/>
                      </a:cubicBezTo>
                      <a:cubicBezTo>
                        <a:pt x="56" y="48"/>
                        <a:pt x="56" y="47"/>
                        <a:pt x="56" y="47"/>
                      </a:cubicBezTo>
                      <a:cubicBezTo>
                        <a:pt x="55" y="47"/>
                        <a:pt x="55" y="47"/>
                        <a:pt x="55" y="47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4" y="47"/>
                        <a:pt x="54" y="47"/>
                        <a:pt x="53" y="47"/>
                      </a:cubicBezTo>
                      <a:cubicBezTo>
                        <a:pt x="53" y="46"/>
                        <a:pt x="53" y="46"/>
                        <a:pt x="53" y="46"/>
                      </a:cubicBezTo>
                      <a:cubicBezTo>
                        <a:pt x="52" y="46"/>
                        <a:pt x="52" y="46"/>
                        <a:pt x="52" y="46"/>
                      </a:cubicBezTo>
                      <a:cubicBezTo>
                        <a:pt x="51" y="46"/>
                        <a:pt x="51" y="46"/>
                        <a:pt x="51" y="46"/>
                      </a:cubicBezTo>
                      <a:cubicBezTo>
                        <a:pt x="51" y="46"/>
                        <a:pt x="51" y="46"/>
                        <a:pt x="50" y="46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49" y="45"/>
                        <a:pt x="49" y="45"/>
                        <a:pt x="49" y="45"/>
                      </a:cubicBezTo>
                      <a:cubicBezTo>
                        <a:pt x="49" y="44"/>
                        <a:pt x="49" y="44"/>
                        <a:pt x="49" y="44"/>
                      </a:cubicBezTo>
                      <a:cubicBezTo>
                        <a:pt x="49" y="43"/>
                        <a:pt x="49" y="43"/>
                        <a:pt x="49" y="43"/>
                      </a:cubicBezTo>
                      <a:cubicBezTo>
                        <a:pt x="48" y="43"/>
                        <a:pt x="48" y="43"/>
                        <a:pt x="48" y="43"/>
                      </a:cubicBezTo>
                      <a:cubicBezTo>
                        <a:pt x="48" y="42"/>
                        <a:pt x="48" y="42"/>
                        <a:pt x="47" y="42"/>
                      </a:cubicBezTo>
                      <a:cubicBezTo>
                        <a:pt x="47" y="42"/>
                        <a:pt x="47" y="42"/>
                        <a:pt x="47" y="42"/>
                      </a:cubicBezTo>
                      <a:cubicBezTo>
                        <a:pt x="46" y="42"/>
                        <a:pt x="46" y="42"/>
                        <a:pt x="45" y="42"/>
                      </a:cubicBezTo>
                      <a:cubicBezTo>
                        <a:pt x="45" y="42"/>
                        <a:pt x="45" y="42"/>
                        <a:pt x="45" y="42"/>
                      </a:cubicBezTo>
                      <a:cubicBezTo>
                        <a:pt x="45" y="41"/>
                        <a:pt x="45" y="41"/>
                        <a:pt x="44" y="41"/>
                      </a:cubicBezTo>
                      <a:cubicBezTo>
                        <a:pt x="44" y="41"/>
                        <a:pt x="44" y="41"/>
                        <a:pt x="44" y="41"/>
                      </a:cubicBezTo>
                      <a:cubicBezTo>
                        <a:pt x="43" y="40"/>
                        <a:pt x="43" y="40"/>
                        <a:pt x="43" y="40"/>
                      </a:cubicBezTo>
                      <a:cubicBezTo>
                        <a:pt x="43" y="40"/>
                        <a:pt x="43" y="40"/>
                        <a:pt x="43" y="40"/>
                      </a:cubicBezTo>
                      <a:cubicBezTo>
                        <a:pt x="43" y="39"/>
                        <a:pt x="43" y="39"/>
                        <a:pt x="43" y="39"/>
                      </a:cubicBezTo>
                      <a:cubicBezTo>
                        <a:pt x="44" y="39"/>
                        <a:pt x="44" y="39"/>
                        <a:pt x="44" y="39"/>
                      </a:cubicBezTo>
                      <a:cubicBezTo>
                        <a:pt x="43" y="39"/>
                        <a:pt x="43" y="39"/>
                        <a:pt x="43" y="39"/>
                      </a:cubicBezTo>
                      <a:cubicBezTo>
                        <a:pt x="43" y="39"/>
                        <a:pt x="43" y="39"/>
                        <a:pt x="43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42" y="39"/>
                        <a:pt x="42" y="39"/>
                        <a:pt x="41" y="39"/>
                      </a:cubicBezTo>
                      <a:cubicBezTo>
                        <a:pt x="40" y="39"/>
                        <a:pt x="40" y="39"/>
                        <a:pt x="40" y="39"/>
                      </a:cubicBezTo>
                      <a:cubicBezTo>
                        <a:pt x="40" y="39"/>
                        <a:pt x="39" y="39"/>
                        <a:pt x="39" y="39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37" y="39"/>
                        <a:pt x="37" y="39"/>
                        <a:pt x="37" y="39"/>
                      </a:cubicBezTo>
                      <a:cubicBezTo>
                        <a:pt x="36" y="39"/>
                        <a:pt x="36" y="38"/>
                        <a:pt x="36" y="38"/>
                      </a:cubicBezTo>
                      <a:cubicBezTo>
                        <a:pt x="35" y="39"/>
                        <a:pt x="35" y="39"/>
                        <a:pt x="35" y="39"/>
                      </a:cubicBezTo>
                      <a:cubicBezTo>
                        <a:pt x="35" y="39"/>
                        <a:pt x="35" y="39"/>
                        <a:pt x="35" y="39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3" y="40"/>
                        <a:pt x="33" y="40"/>
                        <a:pt x="33" y="40"/>
                      </a:cubicBezTo>
                      <a:cubicBezTo>
                        <a:pt x="33" y="40"/>
                        <a:pt x="33" y="40"/>
                        <a:pt x="32" y="40"/>
                      </a:cubicBezTo>
                      <a:cubicBezTo>
                        <a:pt x="32" y="40"/>
                        <a:pt x="32" y="40"/>
                        <a:pt x="32" y="40"/>
                      </a:cubicBezTo>
                      <a:cubicBezTo>
                        <a:pt x="31" y="40"/>
                        <a:pt x="31" y="40"/>
                        <a:pt x="31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7"/>
                        <a:pt x="29" y="37"/>
                        <a:pt x="29" y="37"/>
                      </a:cubicBezTo>
                      <a:cubicBezTo>
                        <a:pt x="29" y="36"/>
                        <a:pt x="29" y="36"/>
                        <a:pt x="29" y="36"/>
                      </a:cubicBez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27" y="36"/>
                        <a:pt x="27" y="36"/>
                        <a:pt x="26" y="36"/>
                      </a:cubicBezTo>
                      <a:cubicBezTo>
                        <a:pt x="26" y="36"/>
                        <a:pt x="26" y="36"/>
                        <a:pt x="26" y="36"/>
                      </a:cubicBezTo>
                      <a:cubicBezTo>
                        <a:pt x="26" y="36"/>
                        <a:pt x="26" y="36"/>
                        <a:pt x="27" y="35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3"/>
                        <a:pt x="27" y="33"/>
                        <a:pt x="27" y="33"/>
                      </a:cubicBezTo>
                      <a:cubicBezTo>
                        <a:pt x="27" y="33"/>
                        <a:pt x="27" y="33"/>
                        <a:pt x="27" y="33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24" y="34"/>
                        <a:pt x="24" y="34"/>
                        <a:pt x="24" y="34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2" y="34"/>
                        <a:pt x="22" y="34"/>
                        <a:pt x="22" y="34"/>
                      </a:cubicBezTo>
                      <a:cubicBezTo>
                        <a:pt x="22" y="34"/>
                        <a:pt x="22" y="34"/>
                        <a:pt x="22" y="34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22" y="32"/>
                        <a:pt x="22" y="32"/>
                        <a:pt x="22" y="31"/>
                      </a:cubicBezTo>
                      <a:cubicBezTo>
                        <a:pt x="22" y="30"/>
                        <a:pt x="22" y="30"/>
                        <a:pt x="22" y="30"/>
                      </a:cubicBezTo>
                      <a:cubicBezTo>
                        <a:pt x="22" y="30"/>
                        <a:pt x="23" y="30"/>
                        <a:pt x="23" y="29"/>
                      </a:cubicBezTo>
                      <a:cubicBezTo>
                        <a:pt x="23" y="29"/>
                        <a:pt x="24" y="29"/>
                        <a:pt x="24" y="29"/>
                      </a:cubicBezTo>
                      <a:cubicBezTo>
                        <a:pt x="25" y="29"/>
                        <a:pt x="25" y="29"/>
                        <a:pt x="25" y="28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7" y="29"/>
                        <a:pt x="27" y="29"/>
                        <a:pt x="27" y="29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8" y="28"/>
                        <a:pt x="28" y="28"/>
                        <a:pt x="28" y="28"/>
                      </a:cubicBezTo>
                      <a:cubicBezTo>
                        <a:pt x="28" y="28"/>
                        <a:pt x="28" y="28"/>
                        <a:pt x="28" y="28"/>
                      </a:cubicBezTo>
                      <a:cubicBezTo>
                        <a:pt x="29" y="28"/>
                        <a:pt x="29" y="28"/>
                        <a:pt x="29" y="28"/>
                      </a:cubicBezTo>
                      <a:cubicBezTo>
                        <a:pt x="30" y="28"/>
                        <a:pt x="30" y="28"/>
                        <a:pt x="30" y="28"/>
                      </a:cubicBezTo>
                      <a:cubicBezTo>
                        <a:pt x="30" y="28"/>
                        <a:pt x="30" y="28"/>
                        <a:pt x="31" y="28"/>
                      </a:cubicBezTo>
                      <a:cubicBezTo>
                        <a:pt x="31" y="29"/>
                        <a:pt x="31" y="29"/>
                        <a:pt x="31" y="29"/>
                      </a:cubicBezTo>
                      <a:cubicBezTo>
                        <a:pt x="31" y="29"/>
                        <a:pt x="31" y="29"/>
                        <a:pt x="31" y="29"/>
                      </a:cubicBezTo>
                      <a:cubicBezTo>
                        <a:pt x="31" y="30"/>
                        <a:pt x="31" y="30"/>
                        <a:pt x="31" y="30"/>
                      </a:cubicBezTo>
                      <a:cubicBezTo>
                        <a:pt x="31" y="31"/>
                        <a:pt x="31" y="31"/>
                        <a:pt x="31" y="31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0"/>
                        <a:pt x="34" y="30"/>
                        <a:pt x="34" y="30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5" y="29"/>
                        <a:pt x="35" y="29"/>
                        <a:pt x="35" y="29"/>
                      </a:cubicBezTo>
                      <a:cubicBezTo>
                        <a:pt x="34" y="29"/>
                        <a:pt x="34" y="29"/>
                        <a:pt x="34" y="29"/>
                      </a:cubicBez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2" y="29"/>
                        <a:pt x="32" y="29"/>
                        <a:pt x="32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33" y="27"/>
                        <a:pt x="33" y="26"/>
                        <a:pt x="34" y="26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6" y="25"/>
                        <a:pt x="36" y="25"/>
                        <a:pt x="36" y="25"/>
                      </a:cubicBezTo>
                      <a:cubicBezTo>
                        <a:pt x="36" y="25"/>
                        <a:pt x="36" y="25"/>
                        <a:pt x="36" y="25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8" y="22"/>
                        <a:pt x="38" y="22"/>
                        <a:pt x="38" y="22"/>
                      </a:cubicBezTo>
                      <a:cubicBezTo>
                        <a:pt x="38" y="22"/>
                        <a:pt x="38" y="22"/>
                        <a:pt x="38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1"/>
                        <a:pt x="41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5" y="20"/>
                        <a:pt x="45" y="20"/>
                        <a:pt x="45" y="20"/>
                      </a:cubicBezTo>
                      <a:cubicBezTo>
                        <a:pt x="45" y="20"/>
                        <a:pt x="45" y="20"/>
                        <a:pt x="46" y="20"/>
                      </a:cubicBezTo>
                      <a:cubicBezTo>
                        <a:pt x="46" y="20"/>
                        <a:pt x="47" y="20"/>
                        <a:pt x="47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5" y="17"/>
                        <a:pt x="45" y="17"/>
                        <a:pt x="45" y="17"/>
                      </a:cubicBezTo>
                      <a:cubicBezTo>
                        <a:pt x="45" y="17"/>
                        <a:pt x="45" y="17"/>
                        <a:pt x="45" y="17"/>
                      </a:cubicBezTo>
                      <a:cubicBezTo>
                        <a:pt x="46" y="17"/>
                        <a:pt x="46" y="17"/>
                        <a:pt x="46" y="17"/>
                      </a:cubicBezTo>
                      <a:cubicBezTo>
                        <a:pt x="46" y="17"/>
                        <a:pt x="46" y="17"/>
                        <a:pt x="46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8" y="18"/>
                        <a:pt x="48" y="18"/>
                        <a:pt x="48" y="18"/>
                      </a:cubicBezTo>
                      <a:cubicBezTo>
                        <a:pt x="48" y="18"/>
                        <a:pt x="48" y="18"/>
                        <a:pt x="48" y="18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1" y="19"/>
                        <a:pt x="51" y="19"/>
                        <a:pt x="51" y="19"/>
                      </a:cubicBezTo>
                      <a:cubicBezTo>
                        <a:pt x="51" y="19"/>
                        <a:pt x="51" y="19"/>
                        <a:pt x="51" y="19"/>
                      </a:cubicBezTo>
                      <a:cubicBezTo>
                        <a:pt x="51" y="18"/>
                        <a:pt x="51" y="18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1" y="16"/>
                        <a:pt x="51" y="16"/>
                        <a:pt x="51" y="16"/>
                      </a:cubicBezTo>
                      <a:cubicBezTo>
                        <a:pt x="51" y="16"/>
                        <a:pt x="51" y="16"/>
                        <a:pt x="51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49" y="15"/>
                        <a:pt x="49" y="15"/>
                        <a:pt x="49" y="15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37" y="11"/>
                        <a:pt x="37" y="11"/>
                        <a:pt x="38" y="11"/>
                      </a:cubicBezTo>
                      <a:cubicBezTo>
                        <a:pt x="38" y="10"/>
                        <a:pt x="38" y="10"/>
                        <a:pt x="38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2" y="9"/>
                        <a:pt x="42" y="9"/>
                        <a:pt x="42" y="9"/>
                      </a:cubicBezTo>
                      <a:cubicBezTo>
                        <a:pt x="42" y="9"/>
                        <a:pt x="42" y="9"/>
                        <a:pt x="42" y="9"/>
                      </a:cubicBez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4" y="8"/>
                        <a:pt x="44" y="8"/>
                        <a:pt x="44" y="8"/>
                      </a:cubicBezTo>
                      <a:cubicBezTo>
                        <a:pt x="44" y="8"/>
                        <a:pt x="44" y="8"/>
                        <a:pt x="44" y="8"/>
                      </a:cubicBezTo>
                      <a:cubicBezTo>
                        <a:pt x="44" y="8"/>
                        <a:pt x="44" y="8"/>
                        <a:pt x="44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6" y="8"/>
                        <a:pt x="46" y="8"/>
                        <a:pt x="46" y="8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5" y="9"/>
                        <a:pt x="45" y="9"/>
                        <a:pt x="45" y="9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8" y="12"/>
                      </a:cubicBezTo>
                      <a:cubicBezTo>
                        <a:pt x="48" y="11"/>
                        <a:pt x="48" y="11"/>
                        <a:pt x="48" y="11"/>
                      </a:cubicBezTo>
                      <a:cubicBezTo>
                        <a:pt x="48" y="11"/>
                        <a:pt x="48" y="11"/>
                        <a:pt x="48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49" y="9"/>
                        <a:pt x="49" y="9"/>
                        <a:pt x="49" y="9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moveTo>
                        <a:pt x="15" y="13"/>
                      </a:moveTo>
                      <a:cubicBezTo>
                        <a:pt x="18" y="10"/>
                        <a:pt x="23" y="7"/>
                        <a:pt x="28" y="5"/>
                      </a:cubicBezTo>
                      <a:cubicBezTo>
                        <a:pt x="32" y="4"/>
                        <a:pt x="35" y="4"/>
                        <a:pt x="38" y="4"/>
                      </a:cubicBezTo>
                      <a:cubicBezTo>
                        <a:pt x="41" y="4"/>
                        <a:pt x="43" y="4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0" y="6"/>
                        <a:pt x="40" y="6"/>
                        <a:pt x="40" y="6"/>
                      </a:cubicBezTo>
                      <a:cubicBezTo>
                        <a:pt x="40" y="6"/>
                        <a:pt x="40" y="6"/>
                        <a:pt x="40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6"/>
                        <a:pt x="31" y="6"/>
                        <a:pt x="31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2" y="7"/>
                        <a:pt x="32" y="7"/>
                        <a:pt x="32" y="7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8" y="8"/>
                      </a:cubicBez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7" y="8"/>
                        <a:pt x="27" y="8"/>
                        <a:pt x="27" y="8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3" y="9"/>
                        <a:pt x="23" y="9"/>
                        <a:pt x="23" y="9"/>
                      </a:cubicBezTo>
                      <a:cubicBezTo>
                        <a:pt x="22" y="10"/>
                        <a:pt x="22" y="10"/>
                        <a:pt x="22" y="10"/>
                      </a:cubicBezTo>
                      <a:cubicBezTo>
                        <a:pt x="22" y="10"/>
                        <a:pt x="22" y="10"/>
                        <a:pt x="22" y="10"/>
                      </a:cubicBezTo>
                      <a:cubicBezTo>
                        <a:pt x="21" y="10"/>
                        <a:pt x="21" y="10"/>
                        <a:pt x="21" y="10"/>
                      </a:cubicBezTo>
                      <a:cubicBezTo>
                        <a:pt x="21" y="10"/>
                        <a:pt x="21" y="10"/>
                        <a:pt x="21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10"/>
                        <a:pt x="19" y="10"/>
                        <a:pt x="19" y="11"/>
                      </a:cubicBezTo>
                      <a:cubicBezTo>
                        <a:pt x="19" y="11"/>
                        <a:pt x="18" y="11"/>
                        <a:pt x="18" y="11"/>
                      </a:cubicBezTo>
                      <a:cubicBezTo>
                        <a:pt x="17" y="11"/>
                        <a:pt x="17" y="11"/>
                        <a:pt x="17" y="11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moveTo>
                        <a:pt x="38" y="0"/>
                      </a:moveTo>
                      <a:cubicBezTo>
                        <a:pt x="35" y="0"/>
                        <a:pt x="31" y="1"/>
                        <a:pt x="27" y="2"/>
                      </a:cubicBezTo>
                      <a:cubicBezTo>
                        <a:pt x="11" y="7"/>
                        <a:pt x="0" y="22"/>
                        <a:pt x="0" y="39"/>
                      </a:cubicBezTo>
                      <a:cubicBezTo>
                        <a:pt x="0" y="42"/>
                        <a:pt x="0" y="46"/>
                        <a:pt x="1" y="49"/>
                      </a:cubicBezTo>
                      <a:cubicBezTo>
                        <a:pt x="6" y="66"/>
                        <a:pt x="21" y="77"/>
                        <a:pt x="38" y="77"/>
                      </a:cubicBezTo>
                      <a:cubicBezTo>
                        <a:pt x="38" y="77"/>
                        <a:pt x="38" y="77"/>
                        <a:pt x="38" y="77"/>
                      </a:cubicBezTo>
                      <a:cubicBezTo>
                        <a:pt x="42" y="77"/>
                        <a:pt x="45" y="77"/>
                        <a:pt x="49" y="76"/>
                      </a:cubicBezTo>
                      <a:cubicBezTo>
                        <a:pt x="59" y="73"/>
                        <a:pt x="67" y="66"/>
                        <a:pt x="72" y="57"/>
                      </a:cubicBezTo>
                      <a:cubicBezTo>
                        <a:pt x="75" y="52"/>
                        <a:pt x="77" y="45"/>
                        <a:pt x="77" y="39"/>
                      </a:cubicBezTo>
                      <a:cubicBezTo>
                        <a:pt x="77" y="35"/>
                        <a:pt x="76" y="32"/>
                        <a:pt x="75" y="28"/>
                      </a:cubicBezTo>
                      <a:cubicBezTo>
                        <a:pt x="70" y="12"/>
                        <a:pt x="55" y="0"/>
                        <a:pt x="38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35" name="ïṥlïďê"/>
              <p:cNvSpPr/>
              <p:nvPr/>
            </p:nvSpPr>
            <p:spPr bwMode="auto">
              <a:xfrm>
                <a:off x="1628036" y="3727732"/>
                <a:ext cx="373132" cy="300912"/>
              </a:xfrm>
              <a:custGeom>
                <a:avLst/>
                <a:gdLst/>
                <a:ahLst/>
                <a:cxnLst>
                  <a:cxn ang="0">
                    <a:pos x="55" y="27"/>
                  </a:cxn>
                  <a:cxn ang="0">
                    <a:pos x="54" y="27"/>
                  </a:cxn>
                  <a:cxn ang="0">
                    <a:pos x="54" y="27"/>
                  </a:cxn>
                  <a:cxn ang="0">
                    <a:pos x="53" y="27"/>
                  </a:cxn>
                  <a:cxn ang="0">
                    <a:pos x="28" y="6"/>
                  </a:cxn>
                  <a:cxn ang="0">
                    <a:pos x="4" y="27"/>
                  </a:cxn>
                  <a:cxn ang="0">
                    <a:pos x="3" y="27"/>
                  </a:cxn>
                  <a:cxn ang="0">
                    <a:pos x="2" y="27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26" y="1"/>
                  </a:cxn>
                  <a:cxn ang="0">
                    <a:pos x="31" y="1"/>
                  </a:cxn>
                  <a:cxn ang="0">
                    <a:pos x="40" y="8"/>
                  </a:cxn>
                  <a:cxn ang="0">
                    <a:pos x="40" y="1"/>
                  </a:cxn>
                  <a:cxn ang="0">
                    <a:pos x="41" y="0"/>
                  </a:cxn>
                  <a:cxn ang="0">
                    <a:pos x="48" y="0"/>
                  </a:cxn>
                  <a:cxn ang="0">
                    <a:pos x="49" y="1"/>
                  </a:cxn>
                  <a:cxn ang="0">
                    <a:pos x="49" y="16"/>
                  </a:cxn>
                  <a:cxn ang="0">
                    <a:pos x="57" y="23"/>
                  </a:cxn>
                  <a:cxn ang="0">
                    <a:pos x="57" y="24"/>
                  </a:cxn>
                  <a:cxn ang="0">
                    <a:pos x="55" y="27"/>
                  </a:cxn>
                  <a:cxn ang="0">
                    <a:pos x="49" y="44"/>
                  </a:cxn>
                  <a:cxn ang="0">
                    <a:pos x="47" y="46"/>
                  </a:cxn>
                  <a:cxn ang="0">
                    <a:pos x="33" y="46"/>
                  </a:cxn>
                  <a:cxn ang="0">
                    <a:pos x="33" y="32"/>
                  </a:cxn>
                  <a:cxn ang="0">
                    <a:pos x="24" y="32"/>
                  </a:cxn>
                  <a:cxn ang="0">
                    <a:pos x="24" y="46"/>
                  </a:cxn>
                  <a:cxn ang="0">
                    <a:pos x="10" y="46"/>
                  </a:cxn>
                  <a:cxn ang="0">
                    <a:pos x="8" y="44"/>
                  </a:cxn>
                  <a:cxn ang="0">
                    <a:pos x="8" y="27"/>
                  </a:cxn>
                  <a:cxn ang="0">
                    <a:pos x="8" y="26"/>
                  </a:cxn>
                  <a:cxn ang="0">
                    <a:pos x="28" y="9"/>
                  </a:cxn>
                  <a:cxn ang="0">
                    <a:pos x="49" y="26"/>
                  </a:cxn>
                  <a:cxn ang="0">
                    <a:pos x="49" y="27"/>
                  </a:cxn>
                  <a:cxn ang="0">
                    <a:pos x="49" y="44"/>
                  </a:cxn>
                </a:cxnLst>
                <a:rect l="0" t="0" r="r" b="b"/>
                <a:pathLst>
                  <a:path w="57" h="46">
                    <a:moveTo>
                      <a:pt x="55" y="27"/>
                    </a:moveTo>
                    <a:cubicBezTo>
                      <a:pt x="55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30" y="0"/>
                      <a:pt x="31" y="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49" y="1"/>
                      <a:pt x="49" y="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4"/>
                      <a:pt x="57" y="24"/>
                    </a:cubicBezTo>
                    <a:lnTo>
                      <a:pt x="55" y="27"/>
                    </a:lnTo>
                    <a:close/>
                    <a:moveTo>
                      <a:pt x="49" y="44"/>
                    </a:moveTo>
                    <a:cubicBezTo>
                      <a:pt x="49" y="45"/>
                      <a:pt x="48" y="46"/>
                      <a:pt x="47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8" y="45"/>
                      <a:pt x="8" y="4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6"/>
                      <a:pt x="8" y="2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lnTo>
                      <a:pt x="49" y="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íslîḓe"/>
              <p:cNvSpPr/>
              <p:nvPr/>
            </p:nvSpPr>
            <p:spPr>
              <a:xfrm rot="16200000">
                <a:off x="1163384" y="4795110"/>
                <a:ext cx="1261884" cy="332579"/>
              </a:xfrm>
              <a:prstGeom prst="rect">
                <a:avLst/>
              </a:prstGeom>
            </p:spPr>
            <p:txBody>
              <a:bodyPr wrap="none">
                <a:normAutofit lnSpcReduction="10000"/>
              </a:bodyPr>
              <a:lstStyle/>
              <a:p>
                <a:pPr lvl="0"/>
                <a:r>
                  <a:rPr lang="en-US" altLang="zh-CN" sz="1600" b="1" dirty="0">
                    <a:solidFill>
                      <a:srgbClr val="FFFFFF"/>
                    </a:solidFill>
                  </a:rPr>
                  <a:t>Text Here</a:t>
                </a:r>
                <a:endParaRPr lang="zh-CN" altLang="en-US" sz="16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işľîďê"/>
              <p:cNvSpPr/>
              <p:nvPr/>
            </p:nvSpPr>
            <p:spPr>
              <a:xfrm rot="16200000">
                <a:off x="2250973" y="4795110"/>
                <a:ext cx="1261884" cy="332579"/>
              </a:xfrm>
              <a:prstGeom prst="rect">
                <a:avLst/>
              </a:prstGeom>
            </p:spPr>
            <p:txBody>
              <a:bodyPr wrap="none">
                <a:normAutofit lnSpcReduction="10000"/>
              </a:bodyPr>
              <a:lstStyle/>
              <a:p>
                <a:pPr lvl="0"/>
                <a:r>
                  <a:rPr lang="en-US" altLang="zh-CN" sz="1600" b="1" dirty="0">
                    <a:solidFill>
                      <a:srgbClr val="FFFFFF"/>
                    </a:solidFill>
                  </a:rPr>
                  <a:t>Text Here</a:t>
                </a:r>
                <a:endParaRPr lang="zh-CN" altLang="en-US" sz="16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ís1íďè"/>
              <p:cNvSpPr/>
              <p:nvPr/>
            </p:nvSpPr>
            <p:spPr>
              <a:xfrm rot="16200000">
                <a:off x="3334205" y="4795110"/>
                <a:ext cx="1261884" cy="332579"/>
              </a:xfrm>
              <a:prstGeom prst="rect">
                <a:avLst/>
              </a:prstGeom>
            </p:spPr>
            <p:txBody>
              <a:bodyPr wrap="none">
                <a:normAutofit lnSpcReduction="10000"/>
              </a:bodyPr>
              <a:lstStyle/>
              <a:p>
                <a:pPr lvl="0"/>
                <a:r>
                  <a:rPr lang="en-US" altLang="zh-CN" sz="1600" b="1" dirty="0">
                    <a:solidFill>
                      <a:srgbClr val="FFFFFF"/>
                    </a:solidFill>
                  </a:rPr>
                  <a:t>Text Here</a:t>
                </a:r>
                <a:endParaRPr lang="zh-CN" altLang="en-US" sz="16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iśļiḓé"/>
              <p:cNvSpPr/>
              <p:nvPr/>
            </p:nvSpPr>
            <p:spPr>
              <a:xfrm rot="16200000">
                <a:off x="4352500" y="4795109"/>
                <a:ext cx="1261884" cy="332581"/>
              </a:xfrm>
              <a:prstGeom prst="rect">
                <a:avLst/>
              </a:prstGeom>
            </p:spPr>
            <p:txBody>
              <a:bodyPr wrap="none">
                <a:normAutofit lnSpcReduction="10000"/>
              </a:bodyPr>
              <a:lstStyle/>
              <a:p>
                <a:pPr lvl="0"/>
                <a:r>
                  <a:rPr lang="en-US" altLang="zh-CN" sz="1600" b="1" dirty="0">
                    <a:solidFill>
                      <a:srgbClr val="FFFFFF"/>
                    </a:solidFill>
                  </a:rPr>
                  <a:t>Text Here</a:t>
                </a:r>
                <a:endParaRPr lang="zh-CN" altLang="en-US" sz="16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ïŝḷîḑe"/>
              <p:cNvSpPr/>
              <p:nvPr/>
            </p:nvSpPr>
            <p:spPr>
              <a:xfrm rot="16200000">
                <a:off x="5395767" y="4795110"/>
                <a:ext cx="1261884" cy="332580"/>
              </a:xfrm>
              <a:prstGeom prst="rect">
                <a:avLst/>
              </a:prstGeom>
            </p:spPr>
            <p:txBody>
              <a:bodyPr wrap="none">
                <a:normAutofit lnSpcReduction="10000"/>
              </a:bodyPr>
              <a:lstStyle/>
              <a:p>
                <a:pPr lvl="0"/>
                <a:r>
                  <a:rPr lang="en-US" altLang="zh-CN" sz="1600" b="1" dirty="0">
                    <a:solidFill>
                      <a:srgbClr val="FFFFFF"/>
                    </a:solidFill>
                  </a:rPr>
                  <a:t>Text Here</a:t>
                </a:r>
                <a:endParaRPr lang="zh-CN" altLang="en-US" sz="16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" name="islidè"/>
            <p:cNvSpPr/>
            <p:nvPr/>
          </p:nvSpPr>
          <p:spPr bwMode="auto">
            <a:xfrm>
              <a:off x="11034182" y="1519759"/>
              <a:ext cx="335548" cy="338232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iṩ1ïḍé"/>
            <p:cNvSpPr txBox="1"/>
            <p:nvPr/>
          </p:nvSpPr>
          <p:spPr bwMode="auto">
            <a:xfrm>
              <a:off x="7726134" y="1314218"/>
              <a:ext cx="3228811" cy="309958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 latinLnBrk="0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9" name="îṩḷiḍé"/>
            <p:cNvSpPr txBox="1"/>
            <p:nvPr/>
          </p:nvSpPr>
          <p:spPr bwMode="auto">
            <a:xfrm>
              <a:off x="7726134" y="1624176"/>
              <a:ext cx="3228811" cy="400701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10" name="ïṡļïḑé"/>
            <p:cNvSpPr/>
            <p:nvPr/>
          </p:nvSpPr>
          <p:spPr bwMode="auto">
            <a:xfrm>
              <a:off x="11034182" y="2465871"/>
              <a:ext cx="335548" cy="338232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iśľïḑe"/>
            <p:cNvSpPr txBox="1"/>
            <p:nvPr/>
          </p:nvSpPr>
          <p:spPr bwMode="auto">
            <a:xfrm>
              <a:off x="7726134" y="2269895"/>
              <a:ext cx="3228811" cy="309958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 latinLnBrk="0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12" name="íṩľíḍê"/>
            <p:cNvSpPr txBox="1"/>
            <p:nvPr/>
          </p:nvSpPr>
          <p:spPr bwMode="auto">
            <a:xfrm>
              <a:off x="7726134" y="2579853"/>
              <a:ext cx="3228811" cy="400701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13" name="ís1îḍé"/>
            <p:cNvSpPr/>
            <p:nvPr/>
          </p:nvSpPr>
          <p:spPr bwMode="auto">
            <a:xfrm>
              <a:off x="11034182" y="3411983"/>
              <a:ext cx="335548" cy="338232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í$ḷïḑe"/>
            <p:cNvSpPr txBox="1"/>
            <p:nvPr/>
          </p:nvSpPr>
          <p:spPr bwMode="auto">
            <a:xfrm>
              <a:off x="7726134" y="3225572"/>
              <a:ext cx="3228811" cy="309958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 latinLnBrk="0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15" name="îŝliḓe"/>
            <p:cNvSpPr txBox="1"/>
            <p:nvPr/>
          </p:nvSpPr>
          <p:spPr bwMode="auto">
            <a:xfrm>
              <a:off x="7726134" y="3535530"/>
              <a:ext cx="3228811" cy="400701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16" name="îṡľîďé"/>
            <p:cNvSpPr/>
            <p:nvPr/>
          </p:nvSpPr>
          <p:spPr bwMode="auto">
            <a:xfrm>
              <a:off x="11034182" y="4358095"/>
              <a:ext cx="335548" cy="338232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ïśḻiḍe"/>
            <p:cNvSpPr txBox="1"/>
            <p:nvPr/>
          </p:nvSpPr>
          <p:spPr bwMode="auto">
            <a:xfrm>
              <a:off x="7726134" y="4181249"/>
              <a:ext cx="3228811" cy="309958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 latinLnBrk="0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18" name="iś1ïḓè"/>
            <p:cNvSpPr txBox="1"/>
            <p:nvPr/>
          </p:nvSpPr>
          <p:spPr bwMode="auto">
            <a:xfrm>
              <a:off x="7726134" y="4491207"/>
              <a:ext cx="3228811" cy="400701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19" name="íś1iḑè"/>
            <p:cNvSpPr/>
            <p:nvPr/>
          </p:nvSpPr>
          <p:spPr bwMode="auto">
            <a:xfrm>
              <a:off x="11034182" y="5236945"/>
              <a:ext cx="335548" cy="338232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ï$ḷidê"/>
            <p:cNvSpPr txBox="1"/>
            <p:nvPr/>
          </p:nvSpPr>
          <p:spPr bwMode="auto">
            <a:xfrm>
              <a:off x="7726134" y="5136926"/>
              <a:ext cx="3228811" cy="309958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 latinLnBrk="0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21" name="ïśḷiḓe"/>
            <p:cNvSpPr txBox="1"/>
            <p:nvPr/>
          </p:nvSpPr>
          <p:spPr bwMode="auto">
            <a:xfrm>
              <a:off x="7726134" y="5446884"/>
              <a:ext cx="3228811" cy="400701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726e97a7-8c49-44b1-952e-252da304fb5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610656"/>
            <a:ext cx="10858500" cy="3805378"/>
            <a:chOff x="660400" y="1610656"/>
            <a:chExt cx="10858500" cy="3805378"/>
          </a:xfrm>
        </p:grpSpPr>
        <p:cxnSp>
          <p:nvCxnSpPr>
            <p:cNvPr id="6" name="直接箭头连接符 5"/>
            <p:cNvCxnSpPr/>
            <p:nvPr/>
          </p:nvCxnSpPr>
          <p:spPr>
            <a:xfrm>
              <a:off x="6434529" y="2140626"/>
              <a:ext cx="1329718" cy="0"/>
            </a:xfrm>
            <a:prstGeom prst="straightConnector1">
              <a:avLst/>
            </a:prstGeom>
            <a:ln w="9525">
              <a:solidFill>
                <a:schemeClr val="tx2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iṧḷîḍe"/>
            <p:cNvSpPr/>
            <p:nvPr/>
          </p:nvSpPr>
          <p:spPr>
            <a:xfrm rot="18900000">
              <a:off x="4573871" y="2140626"/>
              <a:ext cx="2968056" cy="2968056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" name="iŝḷîḓê"/>
            <p:cNvSpPr/>
            <p:nvPr/>
          </p:nvSpPr>
          <p:spPr>
            <a:xfrm rot="18900000">
              <a:off x="4821209" y="2737753"/>
              <a:ext cx="2473380" cy="2473379"/>
            </a:xfrm>
            <a:prstGeom prst="round2Diag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" name="ïṡliḍé"/>
            <p:cNvSpPr/>
            <p:nvPr/>
          </p:nvSpPr>
          <p:spPr>
            <a:xfrm rot="18900000">
              <a:off x="5068547" y="3334879"/>
              <a:ext cx="1978704" cy="1978704"/>
            </a:xfrm>
            <a:prstGeom prst="round2Diag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î$ḻïḑè"/>
            <p:cNvSpPr/>
            <p:nvPr/>
          </p:nvSpPr>
          <p:spPr>
            <a:xfrm rot="18900000">
              <a:off x="5315885" y="3932005"/>
              <a:ext cx="1484028" cy="1484029"/>
            </a:xfrm>
            <a:prstGeom prst="round2DiagRec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ïśľiḑê"/>
            <p:cNvSpPr txBox="1"/>
            <p:nvPr/>
          </p:nvSpPr>
          <p:spPr>
            <a:xfrm>
              <a:off x="5328194" y="4656061"/>
              <a:ext cx="141577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Text here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îṥlíḓe"/>
            <p:cNvSpPr txBox="1"/>
            <p:nvPr/>
          </p:nvSpPr>
          <p:spPr>
            <a:xfrm rot="18900000">
              <a:off x="4876691" y="3579280"/>
              <a:ext cx="141577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Text here</a:t>
              </a:r>
              <a:endParaRPr kumimoji="0" lang="de-DE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íSļíḑe"/>
            <p:cNvSpPr txBox="1"/>
            <p:nvPr/>
          </p:nvSpPr>
          <p:spPr>
            <a:xfrm rot="18900000">
              <a:off x="4817578" y="2893297"/>
              <a:ext cx="141577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îṧľîḋe"/>
            <p:cNvSpPr txBox="1"/>
            <p:nvPr/>
          </p:nvSpPr>
          <p:spPr>
            <a:xfrm rot="18900000">
              <a:off x="4833081" y="2207314"/>
              <a:ext cx="141577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îšḻiḍê"/>
            <p:cNvSpPr/>
            <p:nvPr/>
          </p:nvSpPr>
          <p:spPr bwMode="auto">
            <a:xfrm>
              <a:off x="5793750" y="4084107"/>
              <a:ext cx="497292" cy="49729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8 w 128"/>
                <a:gd name="T11" fmla="*/ 48 h 128"/>
                <a:gd name="T12" fmla="*/ 97 w 128"/>
                <a:gd name="T13" fmla="*/ 33 h 128"/>
                <a:gd name="T14" fmla="*/ 82 w 128"/>
                <a:gd name="T15" fmla="*/ 11 h 128"/>
                <a:gd name="T16" fmla="*/ 118 w 128"/>
                <a:gd name="T17" fmla="*/ 48 h 128"/>
                <a:gd name="T18" fmla="*/ 96 w 128"/>
                <a:gd name="T19" fmla="*/ 64 h 128"/>
                <a:gd name="T20" fmla="*/ 94 w 128"/>
                <a:gd name="T21" fmla="*/ 81 h 128"/>
                <a:gd name="T22" fmla="*/ 65 w 128"/>
                <a:gd name="T23" fmla="*/ 75 h 128"/>
                <a:gd name="T24" fmla="*/ 36 w 128"/>
                <a:gd name="T25" fmla="*/ 81 h 128"/>
                <a:gd name="T26" fmla="*/ 34 w 128"/>
                <a:gd name="T27" fmla="*/ 64 h 128"/>
                <a:gd name="T28" fmla="*/ 39 w 128"/>
                <a:gd name="T29" fmla="*/ 39 h 128"/>
                <a:gd name="T30" fmla="*/ 65 w 128"/>
                <a:gd name="T31" fmla="*/ 33 h 128"/>
                <a:gd name="T32" fmla="*/ 91 w 128"/>
                <a:gd name="T33" fmla="*/ 39 h 128"/>
                <a:gd name="T34" fmla="*/ 96 w 128"/>
                <a:gd name="T35" fmla="*/ 64 h 128"/>
                <a:gd name="T36" fmla="*/ 65 w 128"/>
                <a:gd name="T37" fmla="*/ 8 h 128"/>
                <a:gd name="T38" fmla="*/ 68 w 128"/>
                <a:gd name="T39" fmla="*/ 8 h 128"/>
                <a:gd name="T40" fmla="*/ 87 w 128"/>
                <a:gd name="T41" fmla="*/ 29 h 128"/>
                <a:gd name="T42" fmla="*/ 65 w 128"/>
                <a:gd name="T43" fmla="*/ 26 h 128"/>
                <a:gd name="T44" fmla="*/ 45 w 128"/>
                <a:gd name="T45" fmla="*/ 29 h 128"/>
                <a:gd name="T46" fmla="*/ 65 w 128"/>
                <a:gd name="T47" fmla="*/ 8 h 128"/>
                <a:gd name="T48" fmla="*/ 50 w 128"/>
                <a:gd name="T49" fmla="*/ 10 h 128"/>
                <a:gd name="T50" fmla="*/ 34 w 128"/>
                <a:gd name="T51" fmla="*/ 33 h 128"/>
                <a:gd name="T52" fmla="*/ 10 w 128"/>
                <a:gd name="T53" fmla="*/ 51 h 128"/>
                <a:gd name="T54" fmla="*/ 50 w 128"/>
                <a:gd name="T55" fmla="*/ 10 h 128"/>
                <a:gd name="T56" fmla="*/ 16 w 128"/>
                <a:gd name="T57" fmla="*/ 93 h 128"/>
                <a:gd name="T58" fmla="*/ 8 w 128"/>
                <a:gd name="T59" fmla="*/ 65 h 128"/>
                <a:gd name="T60" fmla="*/ 30 w 128"/>
                <a:gd name="T61" fmla="*/ 44 h 128"/>
                <a:gd name="T62" fmla="*/ 27 w 128"/>
                <a:gd name="T63" fmla="*/ 64 h 128"/>
                <a:gd name="T64" fmla="*/ 29 w 128"/>
                <a:gd name="T65" fmla="*/ 84 h 128"/>
                <a:gd name="T66" fmla="*/ 16 w 128"/>
                <a:gd name="T67" fmla="*/ 93 h 128"/>
                <a:gd name="T68" fmla="*/ 20 w 128"/>
                <a:gd name="T69" fmla="*/ 99 h 128"/>
                <a:gd name="T70" fmla="*/ 32 w 128"/>
                <a:gd name="T71" fmla="*/ 91 h 128"/>
                <a:gd name="T72" fmla="*/ 50 w 128"/>
                <a:gd name="T73" fmla="*/ 119 h 128"/>
                <a:gd name="T74" fmla="*/ 20 w 128"/>
                <a:gd name="T75" fmla="*/ 99 h 128"/>
                <a:gd name="T76" fmla="*/ 68 w 128"/>
                <a:gd name="T77" fmla="*/ 121 h 128"/>
                <a:gd name="T78" fmla="*/ 65 w 128"/>
                <a:gd name="T79" fmla="*/ 121 h 128"/>
                <a:gd name="T80" fmla="*/ 39 w 128"/>
                <a:gd name="T81" fmla="*/ 88 h 128"/>
                <a:gd name="T82" fmla="*/ 65 w 128"/>
                <a:gd name="T83" fmla="*/ 83 h 128"/>
                <a:gd name="T84" fmla="*/ 92 w 128"/>
                <a:gd name="T85" fmla="*/ 88 h 128"/>
                <a:gd name="T86" fmla="*/ 68 w 128"/>
                <a:gd name="T87" fmla="*/ 121 h 128"/>
                <a:gd name="T88" fmla="*/ 82 w 128"/>
                <a:gd name="T89" fmla="*/ 118 h 128"/>
                <a:gd name="T90" fmla="*/ 99 w 128"/>
                <a:gd name="T91" fmla="*/ 91 h 128"/>
                <a:gd name="T92" fmla="*/ 109 w 128"/>
                <a:gd name="T93" fmla="*/ 98 h 128"/>
                <a:gd name="T94" fmla="*/ 82 w 128"/>
                <a:gd name="T95" fmla="*/ 118 h 128"/>
                <a:gd name="T96" fmla="*/ 101 w 128"/>
                <a:gd name="T97" fmla="*/ 84 h 128"/>
                <a:gd name="T98" fmla="*/ 104 w 128"/>
                <a:gd name="T99" fmla="*/ 64 h 128"/>
                <a:gd name="T100" fmla="*/ 101 w 128"/>
                <a:gd name="T101" fmla="*/ 44 h 128"/>
                <a:gd name="T102" fmla="*/ 121 w 128"/>
                <a:gd name="T103" fmla="*/ 62 h 128"/>
                <a:gd name="T104" fmla="*/ 121 w 128"/>
                <a:gd name="T105" fmla="*/ 64 h 128"/>
                <a:gd name="T106" fmla="*/ 114 w 128"/>
                <a:gd name="T107" fmla="*/ 92 h 128"/>
                <a:gd name="T108" fmla="*/ 101 w 128"/>
                <a:gd name="T109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close/>
                  <a:moveTo>
                    <a:pt x="118" y="48"/>
                  </a:moveTo>
                  <a:cubicBezTo>
                    <a:pt x="112" y="42"/>
                    <a:pt x="105" y="37"/>
                    <a:pt x="97" y="33"/>
                  </a:cubicBezTo>
                  <a:cubicBezTo>
                    <a:pt x="93" y="25"/>
                    <a:pt x="88" y="17"/>
                    <a:pt x="82" y="11"/>
                  </a:cubicBezTo>
                  <a:cubicBezTo>
                    <a:pt x="99" y="17"/>
                    <a:pt x="113" y="30"/>
                    <a:pt x="118" y="48"/>
                  </a:cubicBezTo>
                  <a:close/>
                  <a:moveTo>
                    <a:pt x="96" y="64"/>
                  </a:moveTo>
                  <a:cubicBezTo>
                    <a:pt x="96" y="70"/>
                    <a:pt x="96" y="76"/>
                    <a:pt x="94" y="81"/>
                  </a:cubicBezTo>
                  <a:cubicBezTo>
                    <a:pt x="85" y="77"/>
                    <a:pt x="76" y="75"/>
                    <a:pt x="65" y="75"/>
                  </a:cubicBezTo>
                  <a:cubicBezTo>
                    <a:pt x="55" y="75"/>
                    <a:pt x="45" y="77"/>
                    <a:pt x="36" y="81"/>
                  </a:cubicBezTo>
                  <a:cubicBezTo>
                    <a:pt x="35" y="76"/>
                    <a:pt x="34" y="70"/>
                    <a:pt x="34" y="64"/>
                  </a:cubicBezTo>
                  <a:cubicBezTo>
                    <a:pt x="34" y="55"/>
                    <a:pt x="36" y="47"/>
                    <a:pt x="39" y="39"/>
                  </a:cubicBezTo>
                  <a:cubicBezTo>
                    <a:pt x="47" y="35"/>
                    <a:pt x="56" y="33"/>
                    <a:pt x="65" y="33"/>
                  </a:cubicBezTo>
                  <a:cubicBezTo>
                    <a:pt x="75" y="33"/>
                    <a:pt x="83" y="35"/>
                    <a:pt x="91" y="39"/>
                  </a:cubicBezTo>
                  <a:cubicBezTo>
                    <a:pt x="95" y="47"/>
                    <a:pt x="96" y="55"/>
                    <a:pt x="96" y="64"/>
                  </a:cubicBezTo>
                  <a:close/>
                  <a:moveTo>
                    <a:pt x="65" y="8"/>
                  </a:moveTo>
                  <a:cubicBezTo>
                    <a:pt x="66" y="8"/>
                    <a:pt x="67" y="8"/>
                    <a:pt x="68" y="8"/>
                  </a:cubicBezTo>
                  <a:cubicBezTo>
                    <a:pt x="75" y="14"/>
                    <a:pt x="82" y="21"/>
                    <a:pt x="87" y="29"/>
                  </a:cubicBezTo>
                  <a:cubicBezTo>
                    <a:pt x="80" y="27"/>
                    <a:pt x="73" y="26"/>
                    <a:pt x="65" y="26"/>
                  </a:cubicBezTo>
                  <a:cubicBezTo>
                    <a:pt x="58" y="26"/>
                    <a:pt x="51" y="27"/>
                    <a:pt x="45" y="29"/>
                  </a:cubicBezTo>
                  <a:cubicBezTo>
                    <a:pt x="50" y="20"/>
                    <a:pt x="57" y="13"/>
                    <a:pt x="65" y="8"/>
                  </a:cubicBezTo>
                  <a:close/>
                  <a:moveTo>
                    <a:pt x="50" y="10"/>
                  </a:moveTo>
                  <a:cubicBezTo>
                    <a:pt x="43" y="16"/>
                    <a:pt x="38" y="24"/>
                    <a:pt x="34" y="33"/>
                  </a:cubicBezTo>
                  <a:cubicBezTo>
                    <a:pt x="25" y="37"/>
                    <a:pt x="16" y="43"/>
                    <a:pt x="10" y="51"/>
                  </a:cubicBezTo>
                  <a:cubicBezTo>
                    <a:pt x="15" y="31"/>
                    <a:pt x="30" y="15"/>
                    <a:pt x="50" y="10"/>
                  </a:cubicBezTo>
                  <a:close/>
                  <a:moveTo>
                    <a:pt x="16" y="93"/>
                  </a:moveTo>
                  <a:cubicBezTo>
                    <a:pt x="11" y="85"/>
                    <a:pt x="8" y="75"/>
                    <a:pt x="8" y="65"/>
                  </a:cubicBezTo>
                  <a:cubicBezTo>
                    <a:pt x="13" y="57"/>
                    <a:pt x="21" y="49"/>
                    <a:pt x="30" y="44"/>
                  </a:cubicBezTo>
                  <a:cubicBezTo>
                    <a:pt x="28" y="50"/>
                    <a:pt x="27" y="57"/>
                    <a:pt x="27" y="64"/>
                  </a:cubicBezTo>
                  <a:cubicBezTo>
                    <a:pt x="27" y="71"/>
                    <a:pt x="28" y="78"/>
                    <a:pt x="29" y="84"/>
                  </a:cubicBezTo>
                  <a:cubicBezTo>
                    <a:pt x="25" y="87"/>
                    <a:pt x="20" y="90"/>
                    <a:pt x="16" y="93"/>
                  </a:cubicBezTo>
                  <a:close/>
                  <a:moveTo>
                    <a:pt x="20" y="99"/>
                  </a:moveTo>
                  <a:cubicBezTo>
                    <a:pt x="24" y="96"/>
                    <a:pt x="28" y="94"/>
                    <a:pt x="32" y="91"/>
                  </a:cubicBezTo>
                  <a:cubicBezTo>
                    <a:pt x="36" y="102"/>
                    <a:pt x="42" y="111"/>
                    <a:pt x="50" y="119"/>
                  </a:cubicBezTo>
                  <a:cubicBezTo>
                    <a:pt x="38" y="116"/>
                    <a:pt x="28" y="109"/>
                    <a:pt x="20" y="99"/>
                  </a:cubicBezTo>
                  <a:close/>
                  <a:moveTo>
                    <a:pt x="68" y="121"/>
                  </a:moveTo>
                  <a:cubicBezTo>
                    <a:pt x="67" y="121"/>
                    <a:pt x="66" y="121"/>
                    <a:pt x="65" y="121"/>
                  </a:cubicBezTo>
                  <a:cubicBezTo>
                    <a:pt x="53" y="113"/>
                    <a:pt x="44" y="102"/>
                    <a:pt x="39" y="88"/>
                  </a:cubicBezTo>
                  <a:cubicBezTo>
                    <a:pt x="47" y="85"/>
                    <a:pt x="56" y="83"/>
                    <a:pt x="65" y="83"/>
                  </a:cubicBezTo>
                  <a:cubicBezTo>
                    <a:pt x="75" y="83"/>
                    <a:pt x="84" y="85"/>
                    <a:pt x="92" y="88"/>
                  </a:cubicBezTo>
                  <a:cubicBezTo>
                    <a:pt x="87" y="101"/>
                    <a:pt x="79" y="113"/>
                    <a:pt x="68" y="121"/>
                  </a:cubicBezTo>
                  <a:close/>
                  <a:moveTo>
                    <a:pt x="82" y="118"/>
                  </a:moveTo>
                  <a:cubicBezTo>
                    <a:pt x="89" y="110"/>
                    <a:pt x="95" y="101"/>
                    <a:pt x="99" y="91"/>
                  </a:cubicBezTo>
                  <a:cubicBezTo>
                    <a:pt x="103" y="93"/>
                    <a:pt x="106" y="96"/>
                    <a:pt x="109" y="98"/>
                  </a:cubicBezTo>
                  <a:cubicBezTo>
                    <a:pt x="103" y="107"/>
                    <a:pt x="93" y="114"/>
                    <a:pt x="82" y="118"/>
                  </a:cubicBezTo>
                  <a:close/>
                  <a:moveTo>
                    <a:pt x="101" y="84"/>
                  </a:moveTo>
                  <a:cubicBezTo>
                    <a:pt x="103" y="78"/>
                    <a:pt x="104" y="71"/>
                    <a:pt x="104" y="64"/>
                  </a:cubicBezTo>
                  <a:cubicBezTo>
                    <a:pt x="104" y="57"/>
                    <a:pt x="103" y="50"/>
                    <a:pt x="101" y="44"/>
                  </a:cubicBezTo>
                  <a:cubicBezTo>
                    <a:pt x="109" y="48"/>
                    <a:pt x="116" y="55"/>
                    <a:pt x="121" y="62"/>
                  </a:cubicBezTo>
                  <a:cubicBezTo>
                    <a:pt x="121" y="63"/>
                    <a:pt x="121" y="64"/>
                    <a:pt x="121" y="64"/>
                  </a:cubicBezTo>
                  <a:cubicBezTo>
                    <a:pt x="121" y="75"/>
                    <a:pt x="118" y="84"/>
                    <a:pt x="114" y="92"/>
                  </a:cubicBezTo>
                  <a:cubicBezTo>
                    <a:pt x="110" y="89"/>
                    <a:pt x="106" y="86"/>
                    <a:pt x="101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40" tIns="45720" rIns="91440" bIns="4572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íś1íḓe"/>
            <p:cNvSpPr txBox="1"/>
            <p:nvPr/>
          </p:nvSpPr>
          <p:spPr>
            <a:xfrm>
              <a:off x="3334706" y="4440289"/>
              <a:ext cx="90441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BD374A"/>
                  </a:solidFill>
                  <a:effectLst/>
                  <a:uLnTx/>
                  <a:uFillTx/>
                </a:rPr>
                <a:t>25%</a:t>
              </a:r>
              <a:endParaRPr kumimoji="0" lang="id-ID" sz="2800" b="1" i="0" u="none" strike="noStrike" kern="1200" cap="none" spc="0" normalizeH="0" baseline="0" noProof="0" dirty="0">
                <a:ln>
                  <a:noFill/>
                </a:ln>
                <a:solidFill>
                  <a:srgbClr val="BD374A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ïş1ïďe"/>
            <p:cNvSpPr txBox="1"/>
            <p:nvPr/>
          </p:nvSpPr>
          <p:spPr>
            <a:xfrm>
              <a:off x="2932602" y="2657209"/>
              <a:ext cx="90441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25%</a:t>
              </a:r>
              <a:endParaRPr kumimoji="0" lang="id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îṩļiḑè"/>
            <p:cNvSpPr txBox="1"/>
            <p:nvPr/>
          </p:nvSpPr>
          <p:spPr>
            <a:xfrm>
              <a:off x="7796202" y="1881383"/>
              <a:ext cx="90441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25%</a:t>
              </a:r>
              <a:endParaRPr kumimoji="0" lang="id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iśļîḋê"/>
            <p:cNvSpPr txBox="1"/>
            <p:nvPr/>
          </p:nvSpPr>
          <p:spPr>
            <a:xfrm>
              <a:off x="8304976" y="3737550"/>
              <a:ext cx="90441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25%</a:t>
              </a:r>
              <a:endParaRPr kumimoji="0" lang="id-ID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>
            <a:xfrm>
              <a:off x="6975258" y="4015146"/>
              <a:ext cx="1329718" cy="0"/>
            </a:xfrm>
            <a:prstGeom prst="straightConnector1">
              <a:avLst/>
            </a:prstGeom>
            <a:ln w="9525">
              <a:solidFill>
                <a:schemeClr val="tx2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H="1">
              <a:off x="3812871" y="2918819"/>
              <a:ext cx="1554480" cy="0"/>
            </a:xfrm>
            <a:prstGeom prst="straightConnector1">
              <a:avLst/>
            </a:prstGeom>
            <a:ln w="9525">
              <a:solidFill>
                <a:schemeClr val="tx2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H="1">
              <a:off x="4171995" y="4701899"/>
              <a:ext cx="1123884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ṩ1íḑé"/>
            <p:cNvSpPr/>
            <p:nvPr/>
          </p:nvSpPr>
          <p:spPr>
            <a:xfrm>
              <a:off x="660400" y="2545868"/>
              <a:ext cx="2213089" cy="612155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text.…</a:t>
              </a:r>
              <a:r>
                <a:rPr kumimoji="0" lang="de-DE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</a:t>
              </a:r>
              <a:endParaRPr kumimoji="0" lang="de-DE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iṥlídè"/>
            <p:cNvSpPr/>
            <p:nvPr/>
          </p:nvSpPr>
          <p:spPr>
            <a:xfrm>
              <a:off x="1039260" y="4381802"/>
              <a:ext cx="2213089" cy="612155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text.…</a:t>
              </a:r>
              <a:r>
                <a:rPr kumimoji="0" lang="de-DE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</a:t>
              </a:r>
              <a:endParaRPr kumimoji="0" lang="de-DE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isľíḍé"/>
            <p:cNvSpPr/>
            <p:nvPr/>
          </p:nvSpPr>
          <p:spPr>
            <a:xfrm>
              <a:off x="9305811" y="3712076"/>
              <a:ext cx="2213089" cy="612155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text.…</a:t>
              </a:r>
              <a:r>
                <a:rPr kumimoji="0" lang="de-DE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</a:t>
              </a:r>
              <a:endParaRPr kumimoji="0" lang="de-DE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iŝḷiďé"/>
            <p:cNvSpPr/>
            <p:nvPr/>
          </p:nvSpPr>
          <p:spPr>
            <a:xfrm>
              <a:off x="8700617" y="1949210"/>
              <a:ext cx="2213089" cy="612155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text.…</a:t>
              </a:r>
              <a:r>
                <a:rPr kumimoji="0" lang="de-DE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</a:t>
              </a:r>
              <a:endParaRPr kumimoji="0" lang="de-DE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íṩlíde"/>
            <p:cNvSpPr txBox="1"/>
            <p:nvPr/>
          </p:nvSpPr>
          <p:spPr>
            <a:xfrm>
              <a:off x="660400" y="2207314"/>
              <a:ext cx="2213088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íṣ1íḋe"/>
            <p:cNvSpPr txBox="1"/>
            <p:nvPr/>
          </p:nvSpPr>
          <p:spPr>
            <a:xfrm>
              <a:off x="1039260" y="4043248"/>
              <a:ext cx="2213088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iṩlíďè"/>
            <p:cNvSpPr txBox="1"/>
            <p:nvPr/>
          </p:nvSpPr>
          <p:spPr>
            <a:xfrm>
              <a:off x="9305811" y="3373522"/>
              <a:ext cx="2213088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ïṡľidé"/>
            <p:cNvSpPr txBox="1"/>
            <p:nvPr/>
          </p:nvSpPr>
          <p:spPr>
            <a:xfrm>
              <a:off x="8700617" y="1610656"/>
              <a:ext cx="2213088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daeb538-ba05-44f8-84fd-3560b95d104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567934"/>
            <a:ext cx="10807254" cy="4108598"/>
            <a:chOff x="0" y="1567934"/>
            <a:chExt cx="10807254" cy="4108598"/>
          </a:xfrm>
        </p:grpSpPr>
        <p:sp>
          <p:nvSpPr>
            <p:cNvPr id="3" name="ïşḻiḍè"/>
            <p:cNvSpPr/>
            <p:nvPr/>
          </p:nvSpPr>
          <p:spPr>
            <a:xfrm>
              <a:off x="0" y="1705743"/>
              <a:ext cx="4576718" cy="1916489"/>
            </a:xfrm>
            <a:prstGeom prst="rect">
              <a:avLst/>
            </a:prstGeom>
            <a:blipFill rotWithShape="1">
              <a:blip r:embed="rId2"/>
              <a:stretch>
                <a:fillRect t="-29798" b="-2940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1DAD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4" name="išḷiḋê"/>
            <p:cNvSpPr/>
            <p:nvPr/>
          </p:nvSpPr>
          <p:spPr>
            <a:xfrm>
              <a:off x="1124585" y="1705743"/>
              <a:ext cx="3906793" cy="1916489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ïşľíďe"/>
            <p:cNvSpPr txBox="1"/>
            <p:nvPr/>
          </p:nvSpPr>
          <p:spPr>
            <a:xfrm>
              <a:off x="2353643" y="1769449"/>
              <a:ext cx="2385000" cy="1237896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en-US" altLang="zh-CN" sz="3200" dirty="0">
                  <a:solidFill>
                    <a:schemeClr val="bg1"/>
                  </a:solidFill>
                </a:rPr>
                <a:t>CONTENTS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  <p:sp>
          <p:nvSpPr>
            <p:cNvPr id="6" name="íṡḷïḋè"/>
            <p:cNvSpPr/>
            <p:nvPr/>
          </p:nvSpPr>
          <p:spPr>
            <a:xfrm>
              <a:off x="6492083" y="4950429"/>
              <a:ext cx="540000" cy="540000"/>
            </a:xfrm>
            <a:prstGeom prst="ellipse">
              <a:avLst/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7" name="ïślíḍè"/>
            <p:cNvGrpSpPr/>
            <p:nvPr/>
          </p:nvGrpSpPr>
          <p:grpSpPr>
            <a:xfrm>
              <a:off x="7131000" y="4877948"/>
              <a:ext cx="3676254" cy="798584"/>
              <a:chOff x="7189746" y="4435627"/>
              <a:chExt cx="3676254" cy="798584"/>
            </a:xfrm>
          </p:grpSpPr>
          <p:sp>
            <p:nvSpPr>
              <p:cNvPr id="25" name="íSļîḋe"/>
              <p:cNvSpPr txBox="1"/>
              <p:nvPr/>
            </p:nvSpPr>
            <p:spPr>
              <a:xfrm>
                <a:off x="7189746" y="4435627"/>
                <a:ext cx="3676254" cy="39929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r>
                  <a:rPr lang="en-US" altLang="zh-CN" b="1" dirty="0"/>
                  <a:t>Text Here</a:t>
                </a:r>
                <a:endParaRPr lang="zh-CN" altLang="en-US" b="1" dirty="0"/>
              </a:p>
            </p:txBody>
          </p:sp>
          <p:sp>
            <p:nvSpPr>
              <p:cNvPr id="26" name="isľïḓe"/>
              <p:cNvSpPr txBox="1"/>
              <p:nvPr/>
            </p:nvSpPr>
            <p:spPr>
              <a:xfrm>
                <a:off x="7189746" y="4834919"/>
                <a:ext cx="3676254" cy="39929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</p:txBody>
          </p:sp>
        </p:grpSp>
        <p:sp>
          <p:nvSpPr>
            <p:cNvPr id="8" name="isļîḑê"/>
            <p:cNvSpPr/>
            <p:nvPr/>
          </p:nvSpPr>
          <p:spPr>
            <a:xfrm>
              <a:off x="6492083" y="4122925"/>
              <a:ext cx="540000" cy="540000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9" name="is1ïḓé"/>
            <p:cNvGrpSpPr/>
            <p:nvPr/>
          </p:nvGrpSpPr>
          <p:grpSpPr>
            <a:xfrm>
              <a:off x="7131000" y="4050444"/>
              <a:ext cx="3676254" cy="798584"/>
              <a:chOff x="7189746" y="4435627"/>
              <a:chExt cx="3676254" cy="798584"/>
            </a:xfrm>
          </p:grpSpPr>
          <p:sp>
            <p:nvSpPr>
              <p:cNvPr id="23" name="íš1iḓê"/>
              <p:cNvSpPr txBox="1"/>
              <p:nvPr/>
            </p:nvSpPr>
            <p:spPr>
              <a:xfrm>
                <a:off x="7189746" y="4435627"/>
                <a:ext cx="3676254" cy="39929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r>
                  <a:rPr lang="en-US" altLang="zh-CN" b="1" dirty="0"/>
                  <a:t>Text Here</a:t>
                </a:r>
                <a:endParaRPr lang="zh-CN" altLang="en-US" b="1" dirty="0"/>
              </a:p>
            </p:txBody>
          </p:sp>
          <p:sp>
            <p:nvSpPr>
              <p:cNvPr id="24" name="iṥľïdé"/>
              <p:cNvSpPr txBox="1"/>
              <p:nvPr/>
            </p:nvSpPr>
            <p:spPr>
              <a:xfrm>
                <a:off x="7189746" y="4834919"/>
                <a:ext cx="3676254" cy="39929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</p:txBody>
          </p:sp>
        </p:grpSp>
        <p:sp>
          <p:nvSpPr>
            <p:cNvPr id="10" name="išḷîḑè"/>
            <p:cNvSpPr/>
            <p:nvPr/>
          </p:nvSpPr>
          <p:spPr>
            <a:xfrm>
              <a:off x="6492083" y="3295421"/>
              <a:ext cx="540000" cy="540000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11" name="iṩľíḑé"/>
            <p:cNvGrpSpPr/>
            <p:nvPr/>
          </p:nvGrpSpPr>
          <p:grpSpPr>
            <a:xfrm>
              <a:off x="7131000" y="3222940"/>
              <a:ext cx="3676254" cy="798584"/>
              <a:chOff x="7189746" y="4435627"/>
              <a:chExt cx="3676254" cy="798584"/>
            </a:xfrm>
          </p:grpSpPr>
          <p:sp>
            <p:nvSpPr>
              <p:cNvPr id="21" name="ïṥļîďe"/>
              <p:cNvSpPr txBox="1"/>
              <p:nvPr/>
            </p:nvSpPr>
            <p:spPr>
              <a:xfrm>
                <a:off x="7189746" y="4435627"/>
                <a:ext cx="3676254" cy="39929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r>
                  <a:rPr lang="en-US" altLang="zh-CN" b="1" dirty="0"/>
                  <a:t>Text Here</a:t>
                </a:r>
                <a:endParaRPr lang="zh-CN" altLang="en-US" b="1" dirty="0"/>
              </a:p>
            </p:txBody>
          </p:sp>
          <p:sp>
            <p:nvSpPr>
              <p:cNvPr id="22" name="í$liḋé"/>
              <p:cNvSpPr txBox="1"/>
              <p:nvPr/>
            </p:nvSpPr>
            <p:spPr>
              <a:xfrm>
                <a:off x="7189746" y="4834919"/>
                <a:ext cx="3676254" cy="39929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</p:txBody>
          </p:sp>
        </p:grpSp>
        <p:sp>
          <p:nvSpPr>
            <p:cNvPr id="12" name="îŝḷïḓè"/>
            <p:cNvSpPr/>
            <p:nvPr/>
          </p:nvSpPr>
          <p:spPr>
            <a:xfrm>
              <a:off x="6492083" y="2467918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13" name="i$ḻïḍe"/>
            <p:cNvGrpSpPr/>
            <p:nvPr/>
          </p:nvGrpSpPr>
          <p:grpSpPr>
            <a:xfrm>
              <a:off x="7131000" y="2395437"/>
              <a:ext cx="3676254" cy="798584"/>
              <a:chOff x="7189746" y="4435627"/>
              <a:chExt cx="3676254" cy="798584"/>
            </a:xfrm>
          </p:grpSpPr>
          <p:sp>
            <p:nvSpPr>
              <p:cNvPr id="19" name="iślîḍé"/>
              <p:cNvSpPr txBox="1"/>
              <p:nvPr/>
            </p:nvSpPr>
            <p:spPr>
              <a:xfrm>
                <a:off x="7189746" y="4435627"/>
                <a:ext cx="3676254" cy="39929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r>
                  <a:rPr lang="en-US" altLang="zh-CN" b="1" dirty="0"/>
                  <a:t>Text Here</a:t>
                </a:r>
                <a:endParaRPr lang="zh-CN" altLang="en-US" b="1" dirty="0"/>
              </a:p>
            </p:txBody>
          </p:sp>
          <p:sp>
            <p:nvSpPr>
              <p:cNvPr id="20" name="ïś1ïḓê"/>
              <p:cNvSpPr txBox="1"/>
              <p:nvPr/>
            </p:nvSpPr>
            <p:spPr>
              <a:xfrm>
                <a:off x="7189746" y="4834919"/>
                <a:ext cx="3676254" cy="39929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</p:txBody>
          </p:sp>
        </p:grpSp>
        <p:sp>
          <p:nvSpPr>
            <p:cNvPr id="14" name="îṥļíḓê"/>
            <p:cNvSpPr/>
            <p:nvPr/>
          </p:nvSpPr>
          <p:spPr>
            <a:xfrm>
              <a:off x="6492083" y="1640415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15" name="îṡľïďè"/>
            <p:cNvGrpSpPr/>
            <p:nvPr/>
          </p:nvGrpSpPr>
          <p:grpSpPr>
            <a:xfrm>
              <a:off x="7131000" y="1567934"/>
              <a:ext cx="3676254" cy="798584"/>
              <a:chOff x="7189746" y="4435627"/>
              <a:chExt cx="3676254" cy="798584"/>
            </a:xfrm>
          </p:grpSpPr>
          <p:sp>
            <p:nvSpPr>
              <p:cNvPr id="17" name="íŝḻïďé"/>
              <p:cNvSpPr txBox="1"/>
              <p:nvPr/>
            </p:nvSpPr>
            <p:spPr>
              <a:xfrm>
                <a:off x="7189746" y="4435627"/>
                <a:ext cx="3676254" cy="39929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r>
                  <a:rPr lang="en-US" altLang="zh-CN" b="1" dirty="0"/>
                  <a:t>Text Here</a:t>
                </a:r>
                <a:endParaRPr lang="zh-CN" altLang="en-US" b="1" dirty="0"/>
              </a:p>
            </p:txBody>
          </p:sp>
          <p:sp>
            <p:nvSpPr>
              <p:cNvPr id="18" name="îSľîḋè"/>
              <p:cNvSpPr txBox="1"/>
              <p:nvPr/>
            </p:nvSpPr>
            <p:spPr>
              <a:xfrm>
                <a:off x="7189746" y="4834919"/>
                <a:ext cx="3676254" cy="39929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>
              <a:off x="6186000" y="1768233"/>
              <a:ext cx="0" cy="3708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96" descr="C:\Users\DELL\Pictures\清华大学\63ea9369ly1girgrmq3lrj21930u0wmq.jpg63ea9369ly1girgrmq3lrj21930u0wmq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185318" y="81762"/>
            <a:ext cx="4777207" cy="2985135"/>
          </a:xfr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Supporting text here.</a:t>
            </a:r>
            <a:endParaRPr lang="en-US" altLang="zh-CN"/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179820" y="4081272"/>
            <a:ext cx="426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221201" y="297952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e64f2942-ba23-4e9f-a62f-444e3a592cb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6725" y="1224000"/>
            <a:ext cx="10867099" cy="4919625"/>
            <a:chOff x="686725" y="1224000"/>
            <a:chExt cx="10867099" cy="4919625"/>
          </a:xfrm>
        </p:grpSpPr>
        <p:sp>
          <p:nvSpPr>
            <p:cNvPr id="6" name="iṡľíḓe"/>
            <p:cNvSpPr txBox="1"/>
            <p:nvPr/>
          </p:nvSpPr>
          <p:spPr>
            <a:xfrm>
              <a:off x="5151002" y="3838499"/>
              <a:ext cx="3151348" cy="1131827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lstStyle>
              <a:defPPr>
                <a:defRPr lang="zh-CN"/>
              </a:defPPr>
              <a:lvl1pPr indent="0" algn="ctr" defTabSz="91440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1100"/>
              </a:lvl1pPr>
              <a:lvl2pPr marL="6858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2pPr>
              <a:lvl3pPr marL="11430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/>
              </a:lvl3pPr>
              <a:lvl4pPr marL="16002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/>
              </a:lvl4pPr>
              <a:lvl5pPr marL="20574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/>
              </a:lvl5pPr>
              <a:lvl6pPr marL="2513965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165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8365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5565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 dirty="0"/>
                <a:t>Supporting text here. </a:t>
              </a:r>
              <a:endParaRPr lang="en-US" altLang="zh-CN" dirty="0"/>
            </a:p>
            <a:p>
              <a:r>
                <a:rPr lang="en-US" altLang="zh-CN" dirty="0"/>
                <a:t>When you copy &amp; paste, choose "keep text only" option.</a:t>
              </a:r>
              <a:endParaRPr lang="en-US" altLang="zh-CN" dirty="0"/>
            </a:p>
          </p:txBody>
        </p:sp>
        <p:sp>
          <p:nvSpPr>
            <p:cNvPr id="7" name="î$ḻíḑè"/>
            <p:cNvSpPr txBox="1"/>
            <p:nvPr/>
          </p:nvSpPr>
          <p:spPr>
            <a:xfrm>
              <a:off x="8400579" y="3838499"/>
              <a:ext cx="3151348" cy="1131827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lstStyle>
              <a:defPPr>
                <a:defRPr lang="zh-CN"/>
              </a:defPPr>
              <a:lvl1pPr indent="0" algn="ctr" defTabSz="91440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1100"/>
              </a:lvl1pPr>
              <a:lvl2pPr marL="6858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2pPr>
              <a:lvl3pPr marL="11430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/>
              </a:lvl3pPr>
              <a:lvl4pPr marL="16002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/>
              </a:lvl4pPr>
              <a:lvl5pPr marL="20574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/>
              </a:lvl5pPr>
              <a:lvl6pPr marL="2513965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165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8365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5565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 dirty="0"/>
                <a:t>Supporting text here. </a:t>
              </a:r>
              <a:endParaRPr lang="en-US" altLang="zh-CN" dirty="0"/>
            </a:p>
            <a:p>
              <a:r>
                <a:rPr lang="en-US" altLang="zh-CN" dirty="0"/>
                <a:t>When you copy &amp; paste, choose "keep text only" option.</a:t>
              </a:r>
              <a:endParaRPr lang="en-US" altLang="zh-CN" dirty="0"/>
            </a:p>
          </p:txBody>
        </p:sp>
        <p:sp>
          <p:nvSpPr>
            <p:cNvPr id="8" name="íṩľîdè"/>
            <p:cNvSpPr/>
            <p:nvPr/>
          </p:nvSpPr>
          <p:spPr>
            <a:xfrm>
              <a:off x="5157804" y="3358916"/>
              <a:ext cx="3137740" cy="41707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2000" b="1" dirty="0"/>
                <a:t>Text Here</a:t>
              </a:r>
              <a:endParaRPr lang="en-US" altLang="zh-CN" sz="2000" b="1" dirty="0"/>
            </a:p>
          </p:txBody>
        </p:sp>
        <p:sp>
          <p:nvSpPr>
            <p:cNvPr id="9" name="ís1íḍè"/>
            <p:cNvSpPr/>
            <p:nvPr/>
          </p:nvSpPr>
          <p:spPr>
            <a:xfrm>
              <a:off x="5157804" y="2214000"/>
              <a:ext cx="3137740" cy="1107000"/>
            </a:xfrm>
            <a:prstGeom prst="rect">
              <a:avLst/>
            </a:prstGeom>
            <a:blipFill rotWithShape="1">
              <a:blip r:embed="rId2"/>
              <a:stretch>
                <a:fillRect t="-30060" b="-29378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íśḷíḋè"/>
            <p:cNvSpPr/>
            <p:nvPr/>
          </p:nvSpPr>
          <p:spPr>
            <a:xfrm>
              <a:off x="8398680" y="3358916"/>
              <a:ext cx="3155144" cy="41707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2000" b="1" dirty="0"/>
                <a:t>Text Here</a:t>
              </a:r>
              <a:endParaRPr lang="en-US" altLang="zh-CN" sz="2000" b="1" dirty="0"/>
            </a:p>
          </p:txBody>
        </p:sp>
        <p:sp>
          <p:nvSpPr>
            <p:cNvPr id="11" name="ïSļíḋê"/>
            <p:cNvSpPr/>
            <p:nvPr/>
          </p:nvSpPr>
          <p:spPr>
            <a:xfrm>
              <a:off x="8398680" y="2214000"/>
              <a:ext cx="3137740" cy="1107000"/>
            </a:xfrm>
            <a:prstGeom prst="rect">
              <a:avLst/>
            </a:prstGeom>
            <a:blipFill rotWithShape="1">
              <a:blip r:embed="rId3"/>
              <a:stretch>
                <a:fillRect t="-30060" b="-29378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iṥ1ïḍé"/>
            <p:cNvGrpSpPr/>
            <p:nvPr/>
          </p:nvGrpSpPr>
          <p:grpSpPr>
            <a:xfrm>
              <a:off x="6268206" y="1719000"/>
              <a:ext cx="916936" cy="916934"/>
              <a:chOff x="1371000" y="1758363"/>
              <a:chExt cx="731886" cy="731885"/>
            </a:xfrm>
          </p:grpSpPr>
          <p:sp>
            <p:nvSpPr>
              <p:cNvPr id="20" name="iṩlïďe"/>
              <p:cNvSpPr/>
              <p:nvPr/>
            </p:nvSpPr>
            <p:spPr>
              <a:xfrm>
                <a:off x="1371000" y="1758363"/>
                <a:ext cx="731886" cy="7318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1" name="iŝḷïḓè"/>
              <p:cNvSpPr/>
              <p:nvPr/>
            </p:nvSpPr>
            <p:spPr>
              <a:xfrm>
                <a:off x="1538107" y="1926993"/>
                <a:ext cx="400739" cy="400123"/>
              </a:xfrm>
              <a:custGeom>
                <a:avLst/>
                <a:gdLst>
                  <a:gd name="connsiteX0" fmla="*/ 333891 w 578320"/>
                  <a:gd name="connsiteY0" fmla="*/ 314976 h 577432"/>
                  <a:gd name="connsiteX1" fmla="*/ 398475 w 578320"/>
                  <a:gd name="connsiteY1" fmla="*/ 314976 h 577432"/>
                  <a:gd name="connsiteX2" fmla="*/ 424308 w 578320"/>
                  <a:gd name="connsiteY2" fmla="*/ 340761 h 577432"/>
                  <a:gd name="connsiteX3" fmla="*/ 424308 w 578320"/>
                  <a:gd name="connsiteY3" fmla="*/ 550726 h 577432"/>
                  <a:gd name="connsiteX4" fmla="*/ 398475 w 578320"/>
                  <a:gd name="connsiteY4" fmla="*/ 577432 h 577432"/>
                  <a:gd name="connsiteX5" fmla="*/ 333891 w 578320"/>
                  <a:gd name="connsiteY5" fmla="*/ 577432 h 577432"/>
                  <a:gd name="connsiteX6" fmla="*/ 307135 w 578320"/>
                  <a:gd name="connsiteY6" fmla="*/ 550726 h 577432"/>
                  <a:gd name="connsiteX7" fmla="*/ 307135 w 578320"/>
                  <a:gd name="connsiteY7" fmla="*/ 340761 h 577432"/>
                  <a:gd name="connsiteX8" fmla="*/ 333891 w 578320"/>
                  <a:gd name="connsiteY8" fmla="*/ 314976 h 577432"/>
                  <a:gd name="connsiteX9" fmla="*/ 179853 w 578320"/>
                  <a:gd name="connsiteY9" fmla="*/ 314976 h 577432"/>
                  <a:gd name="connsiteX10" fmla="*/ 244456 w 578320"/>
                  <a:gd name="connsiteY10" fmla="*/ 314976 h 577432"/>
                  <a:gd name="connsiteX11" fmla="*/ 270297 w 578320"/>
                  <a:gd name="connsiteY11" fmla="*/ 340761 h 577432"/>
                  <a:gd name="connsiteX12" fmla="*/ 270297 w 578320"/>
                  <a:gd name="connsiteY12" fmla="*/ 550726 h 577432"/>
                  <a:gd name="connsiteX13" fmla="*/ 244456 w 578320"/>
                  <a:gd name="connsiteY13" fmla="*/ 577432 h 577432"/>
                  <a:gd name="connsiteX14" fmla="*/ 179853 w 578320"/>
                  <a:gd name="connsiteY14" fmla="*/ 577432 h 577432"/>
                  <a:gd name="connsiteX15" fmla="*/ 154012 w 578320"/>
                  <a:gd name="connsiteY15" fmla="*/ 550726 h 577432"/>
                  <a:gd name="connsiteX16" fmla="*/ 154012 w 578320"/>
                  <a:gd name="connsiteY16" fmla="*/ 340761 h 577432"/>
                  <a:gd name="connsiteX17" fmla="*/ 179853 w 578320"/>
                  <a:gd name="connsiteY17" fmla="*/ 314976 h 577432"/>
                  <a:gd name="connsiteX18" fmla="*/ 486980 w 578320"/>
                  <a:gd name="connsiteY18" fmla="*/ 235677 h 577432"/>
                  <a:gd name="connsiteX19" fmla="*/ 551564 w 578320"/>
                  <a:gd name="connsiteY19" fmla="*/ 235677 h 577432"/>
                  <a:gd name="connsiteX20" fmla="*/ 578320 w 578320"/>
                  <a:gd name="connsiteY20" fmla="*/ 262391 h 577432"/>
                  <a:gd name="connsiteX21" fmla="*/ 578320 w 578320"/>
                  <a:gd name="connsiteY21" fmla="*/ 550718 h 577432"/>
                  <a:gd name="connsiteX22" fmla="*/ 551564 w 578320"/>
                  <a:gd name="connsiteY22" fmla="*/ 577432 h 577432"/>
                  <a:gd name="connsiteX23" fmla="*/ 486980 w 578320"/>
                  <a:gd name="connsiteY23" fmla="*/ 577432 h 577432"/>
                  <a:gd name="connsiteX24" fmla="*/ 461147 w 578320"/>
                  <a:gd name="connsiteY24" fmla="*/ 550718 h 577432"/>
                  <a:gd name="connsiteX25" fmla="*/ 461147 w 578320"/>
                  <a:gd name="connsiteY25" fmla="*/ 262391 h 577432"/>
                  <a:gd name="connsiteX26" fmla="*/ 486980 w 578320"/>
                  <a:gd name="connsiteY26" fmla="*/ 235677 h 577432"/>
                  <a:gd name="connsiteX27" fmla="*/ 25833 w 578320"/>
                  <a:gd name="connsiteY27" fmla="*/ 235677 h 577432"/>
                  <a:gd name="connsiteX28" fmla="*/ 90417 w 578320"/>
                  <a:gd name="connsiteY28" fmla="*/ 235677 h 577432"/>
                  <a:gd name="connsiteX29" fmla="*/ 117173 w 578320"/>
                  <a:gd name="connsiteY29" fmla="*/ 262391 h 577432"/>
                  <a:gd name="connsiteX30" fmla="*/ 117173 w 578320"/>
                  <a:gd name="connsiteY30" fmla="*/ 550718 h 577432"/>
                  <a:gd name="connsiteX31" fmla="*/ 90417 w 578320"/>
                  <a:gd name="connsiteY31" fmla="*/ 577432 h 577432"/>
                  <a:gd name="connsiteX32" fmla="*/ 25833 w 578320"/>
                  <a:gd name="connsiteY32" fmla="*/ 577432 h 577432"/>
                  <a:gd name="connsiteX33" fmla="*/ 0 w 578320"/>
                  <a:gd name="connsiteY33" fmla="*/ 550718 h 577432"/>
                  <a:gd name="connsiteX34" fmla="*/ 0 w 578320"/>
                  <a:gd name="connsiteY34" fmla="*/ 262391 h 577432"/>
                  <a:gd name="connsiteX35" fmla="*/ 25833 w 578320"/>
                  <a:gd name="connsiteY35" fmla="*/ 235677 h 577432"/>
                  <a:gd name="connsiteX36" fmla="*/ 297075 w 578320"/>
                  <a:gd name="connsiteY36" fmla="*/ 158450 h 577432"/>
                  <a:gd name="connsiteX37" fmla="*/ 326516 w 578320"/>
                  <a:gd name="connsiteY37" fmla="*/ 181440 h 577432"/>
                  <a:gd name="connsiteX38" fmla="*/ 297075 w 578320"/>
                  <a:gd name="connsiteY38" fmla="*/ 205349 h 577432"/>
                  <a:gd name="connsiteX39" fmla="*/ 282280 w 578320"/>
                  <a:gd name="connsiteY39" fmla="*/ 81074 h 577432"/>
                  <a:gd name="connsiteX40" fmla="*/ 282280 w 578320"/>
                  <a:gd name="connsiteY40" fmla="*/ 124274 h 577432"/>
                  <a:gd name="connsiteX41" fmla="*/ 255502 w 578320"/>
                  <a:gd name="connsiteY41" fmla="*/ 101295 h 577432"/>
                  <a:gd name="connsiteX42" fmla="*/ 282280 w 578320"/>
                  <a:gd name="connsiteY42" fmla="*/ 81074 h 577432"/>
                  <a:gd name="connsiteX43" fmla="*/ 289621 w 578320"/>
                  <a:gd name="connsiteY43" fmla="*/ 35910 h 577432"/>
                  <a:gd name="connsiteX44" fmla="*/ 282244 w 578320"/>
                  <a:gd name="connsiteY44" fmla="*/ 44197 h 577432"/>
                  <a:gd name="connsiteX45" fmla="*/ 282244 w 578320"/>
                  <a:gd name="connsiteY45" fmla="*/ 57087 h 577432"/>
                  <a:gd name="connsiteX46" fmla="*/ 225069 w 578320"/>
                  <a:gd name="connsiteY46" fmla="*/ 106808 h 577432"/>
                  <a:gd name="connsiteX47" fmla="*/ 282244 w 578320"/>
                  <a:gd name="connsiteY47" fmla="*/ 155609 h 577432"/>
                  <a:gd name="connsiteX48" fmla="*/ 282244 w 578320"/>
                  <a:gd name="connsiteY48" fmla="*/ 205330 h 577432"/>
                  <a:gd name="connsiteX49" fmla="*/ 237057 w 578320"/>
                  <a:gd name="connsiteY49" fmla="*/ 170341 h 577432"/>
                  <a:gd name="connsiteX50" fmla="*/ 222302 w 578320"/>
                  <a:gd name="connsiteY50" fmla="*/ 185994 h 577432"/>
                  <a:gd name="connsiteX51" fmla="*/ 282244 w 578320"/>
                  <a:gd name="connsiteY51" fmla="*/ 229269 h 577432"/>
                  <a:gd name="connsiteX52" fmla="*/ 282244 w 578320"/>
                  <a:gd name="connsiteY52" fmla="*/ 244002 h 577432"/>
                  <a:gd name="connsiteX53" fmla="*/ 289621 w 578320"/>
                  <a:gd name="connsiteY53" fmla="*/ 252288 h 577432"/>
                  <a:gd name="connsiteX54" fmla="*/ 296999 w 578320"/>
                  <a:gd name="connsiteY54" fmla="*/ 244002 h 577432"/>
                  <a:gd name="connsiteX55" fmla="*/ 296999 w 578320"/>
                  <a:gd name="connsiteY55" fmla="*/ 229269 h 577432"/>
                  <a:gd name="connsiteX56" fmla="*/ 356018 w 578320"/>
                  <a:gd name="connsiteY56" fmla="*/ 179548 h 577432"/>
                  <a:gd name="connsiteX57" fmla="*/ 296999 w 578320"/>
                  <a:gd name="connsiteY57" fmla="*/ 126144 h 577432"/>
                  <a:gd name="connsiteX58" fmla="*/ 296999 w 578320"/>
                  <a:gd name="connsiteY58" fmla="*/ 81027 h 577432"/>
                  <a:gd name="connsiteX59" fmla="*/ 338497 w 578320"/>
                  <a:gd name="connsiteY59" fmla="*/ 106808 h 577432"/>
                  <a:gd name="connsiteX60" fmla="*/ 353252 w 578320"/>
                  <a:gd name="connsiteY60" fmla="*/ 92076 h 577432"/>
                  <a:gd name="connsiteX61" fmla="*/ 296999 w 578320"/>
                  <a:gd name="connsiteY61" fmla="*/ 57087 h 577432"/>
                  <a:gd name="connsiteX62" fmla="*/ 296999 w 578320"/>
                  <a:gd name="connsiteY62" fmla="*/ 44197 h 577432"/>
                  <a:gd name="connsiteX63" fmla="*/ 289621 w 578320"/>
                  <a:gd name="connsiteY63" fmla="*/ 35910 h 577432"/>
                  <a:gd name="connsiteX64" fmla="*/ 288699 w 578320"/>
                  <a:gd name="connsiteY64" fmla="*/ 0 h 577432"/>
                  <a:gd name="connsiteX65" fmla="*/ 433481 w 578320"/>
                  <a:gd name="connsiteY65" fmla="*/ 144559 h 577432"/>
                  <a:gd name="connsiteX66" fmla="*/ 288699 w 578320"/>
                  <a:gd name="connsiteY66" fmla="*/ 288198 h 577432"/>
                  <a:gd name="connsiteX67" fmla="*/ 144839 w 578320"/>
                  <a:gd name="connsiteY67" fmla="*/ 144559 h 577432"/>
                  <a:gd name="connsiteX68" fmla="*/ 288699 w 578320"/>
                  <a:gd name="connsiteY68" fmla="*/ 0 h 57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578320" h="577432">
                    <a:moveTo>
                      <a:pt x="333891" y="314976"/>
                    </a:moveTo>
                    <a:lnTo>
                      <a:pt x="398475" y="314976"/>
                    </a:lnTo>
                    <a:cubicBezTo>
                      <a:pt x="412314" y="314976"/>
                      <a:pt x="424308" y="326948"/>
                      <a:pt x="424308" y="340761"/>
                    </a:cubicBezTo>
                    <a:lnTo>
                      <a:pt x="424308" y="550726"/>
                    </a:lnTo>
                    <a:cubicBezTo>
                      <a:pt x="424308" y="565460"/>
                      <a:pt x="412314" y="577432"/>
                      <a:pt x="398475" y="577432"/>
                    </a:cubicBezTo>
                    <a:lnTo>
                      <a:pt x="333891" y="577432"/>
                    </a:lnTo>
                    <a:cubicBezTo>
                      <a:pt x="319129" y="577432"/>
                      <a:pt x="307135" y="565460"/>
                      <a:pt x="307135" y="550726"/>
                    </a:cubicBezTo>
                    <a:lnTo>
                      <a:pt x="307135" y="340761"/>
                    </a:lnTo>
                    <a:cubicBezTo>
                      <a:pt x="307135" y="326948"/>
                      <a:pt x="319129" y="314976"/>
                      <a:pt x="333891" y="314976"/>
                    </a:cubicBezTo>
                    <a:close/>
                    <a:moveTo>
                      <a:pt x="179853" y="314976"/>
                    </a:moveTo>
                    <a:lnTo>
                      <a:pt x="244456" y="314976"/>
                    </a:lnTo>
                    <a:cubicBezTo>
                      <a:pt x="259222" y="314976"/>
                      <a:pt x="270297" y="326948"/>
                      <a:pt x="270297" y="340761"/>
                    </a:cubicBezTo>
                    <a:lnTo>
                      <a:pt x="270297" y="550726"/>
                    </a:lnTo>
                    <a:cubicBezTo>
                      <a:pt x="270297" y="565460"/>
                      <a:pt x="259222" y="577432"/>
                      <a:pt x="244456" y="577432"/>
                    </a:cubicBezTo>
                    <a:lnTo>
                      <a:pt x="179853" y="577432"/>
                    </a:lnTo>
                    <a:cubicBezTo>
                      <a:pt x="165087" y="577432"/>
                      <a:pt x="154012" y="565460"/>
                      <a:pt x="154012" y="550726"/>
                    </a:cubicBezTo>
                    <a:lnTo>
                      <a:pt x="154012" y="340761"/>
                    </a:lnTo>
                    <a:cubicBezTo>
                      <a:pt x="154012" y="326948"/>
                      <a:pt x="165087" y="314976"/>
                      <a:pt x="179853" y="314976"/>
                    </a:cubicBezTo>
                    <a:close/>
                    <a:moveTo>
                      <a:pt x="486980" y="235677"/>
                    </a:moveTo>
                    <a:lnTo>
                      <a:pt x="551564" y="235677"/>
                    </a:lnTo>
                    <a:cubicBezTo>
                      <a:pt x="566326" y="235677"/>
                      <a:pt x="578320" y="247652"/>
                      <a:pt x="578320" y="262391"/>
                    </a:cubicBezTo>
                    <a:lnTo>
                      <a:pt x="578320" y="550718"/>
                    </a:lnTo>
                    <a:cubicBezTo>
                      <a:pt x="578320" y="565457"/>
                      <a:pt x="566326" y="577432"/>
                      <a:pt x="551564" y="577432"/>
                    </a:cubicBezTo>
                    <a:lnTo>
                      <a:pt x="486980" y="577432"/>
                    </a:lnTo>
                    <a:cubicBezTo>
                      <a:pt x="473141" y="577432"/>
                      <a:pt x="461147" y="565457"/>
                      <a:pt x="461147" y="550718"/>
                    </a:cubicBezTo>
                    <a:lnTo>
                      <a:pt x="461147" y="262391"/>
                    </a:lnTo>
                    <a:cubicBezTo>
                      <a:pt x="461147" y="247652"/>
                      <a:pt x="473141" y="235677"/>
                      <a:pt x="486980" y="235677"/>
                    </a:cubicBezTo>
                    <a:close/>
                    <a:moveTo>
                      <a:pt x="25833" y="235677"/>
                    </a:moveTo>
                    <a:lnTo>
                      <a:pt x="90417" y="235677"/>
                    </a:lnTo>
                    <a:cubicBezTo>
                      <a:pt x="105179" y="235677"/>
                      <a:pt x="117173" y="247652"/>
                      <a:pt x="117173" y="262391"/>
                    </a:cubicBezTo>
                    <a:lnTo>
                      <a:pt x="117173" y="550718"/>
                    </a:lnTo>
                    <a:cubicBezTo>
                      <a:pt x="117173" y="565457"/>
                      <a:pt x="105179" y="577432"/>
                      <a:pt x="90417" y="577432"/>
                    </a:cubicBezTo>
                    <a:lnTo>
                      <a:pt x="25833" y="577432"/>
                    </a:lnTo>
                    <a:cubicBezTo>
                      <a:pt x="11994" y="577432"/>
                      <a:pt x="0" y="565457"/>
                      <a:pt x="0" y="550718"/>
                    </a:cubicBezTo>
                    <a:lnTo>
                      <a:pt x="0" y="262391"/>
                    </a:lnTo>
                    <a:cubicBezTo>
                      <a:pt x="0" y="247652"/>
                      <a:pt x="11994" y="235677"/>
                      <a:pt x="25833" y="235677"/>
                    </a:cubicBezTo>
                    <a:close/>
                    <a:moveTo>
                      <a:pt x="297075" y="158450"/>
                    </a:moveTo>
                    <a:cubicBezTo>
                      <a:pt x="309956" y="161209"/>
                      <a:pt x="326516" y="165807"/>
                      <a:pt x="326516" y="181440"/>
                    </a:cubicBezTo>
                    <a:cubicBezTo>
                      <a:pt x="326516" y="197992"/>
                      <a:pt x="310876" y="204429"/>
                      <a:pt x="297075" y="205349"/>
                    </a:cubicBezTo>
                    <a:close/>
                    <a:moveTo>
                      <a:pt x="282280" y="81074"/>
                    </a:moveTo>
                    <a:lnTo>
                      <a:pt x="282280" y="124274"/>
                    </a:lnTo>
                    <a:cubicBezTo>
                      <a:pt x="264736" y="120597"/>
                      <a:pt x="255502" y="113244"/>
                      <a:pt x="255502" y="101295"/>
                    </a:cubicBezTo>
                    <a:cubicBezTo>
                      <a:pt x="255502" y="91185"/>
                      <a:pt x="265659" y="81993"/>
                      <a:pt x="282280" y="81074"/>
                    </a:cubicBezTo>
                    <a:close/>
                    <a:moveTo>
                      <a:pt x="289621" y="35910"/>
                    </a:moveTo>
                    <a:cubicBezTo>
                      <a:pt x="285010" y="35910"/>
                      <a:pt x="282244" y="40513"/>
                      <a:pt x="282244" y="44197"/>
                    </a:cubicBezTo>
                    <a:lnTo>
                      <a:pt x="282244" y="57087"/>
                    </a:lnTo>
                    <a:cubicBezTo>
                      <a:pt x="252734" y="58008"/>
                      <a:pt x="225069" y="74582"/>
                      <a:pt x="225069" y="106808"/>
                    </a:cubicBezTo>
                    <a:cubicBezTo>
                      <a:pt x="225069" y="133510"/>
                      <a:pt x="247201" y="149163"/>
                      <a:pt x="282244" y="155609"/>
                    </a:cubicBezTo>
                    <a:lnTo>
                      <a:pt x="282244" y="205330"/>
                    </a:lnTo>
                    <a:cubicBezTo>
                      <a:pt x="242590" y="203488"/>
                      <a:pt x="263800" y="170341"/>
                      <a:pt x="237057" y="170341"/>
                    </a:cubicBezTo>
                    <a:cubicBezTo>
                      <a:pt x="227835" y="170341"/>
                      <a:pt x="222302" y="175865"/>
                      <a:pt x="222302" y="185994"/>
                    </a:cubicBezTo>
                    <a:cubicBezTo>
                      <a:pt x="222302" y="204409"/>
                      <a:pt x="241668" y="228349"/>
                      <a:pt x="282244" y="229269"/>
                    </a:cubicBezTo>
                    <a:lnTo>
                      <a:pt x="282244" y="244002"/>
                    </a:lnTo>
                    <a:cubicBezTo>
                      <a:pt x="282244" y="248605"/>
                      <a:pt x="285010" y="252288"/>
                      <a:pt x="289621" y="252288"/>
                    </a:cubicBezTo>
                    <a:cubicBezTo>
                      <a:pt x="293310" y="252288"/>
                      <a:pt x="296999" y="248605"/>
                      <a:pt x="296999" y="244002"/>
                    </a:cubicBezTo>
                    <a:lnTo>
                      <a:pt x="296999" y="229269"/>
                    </a:lnTo>
                    <a:cubicBezTo>
                      <a:pt x="332041" y="227428"/>
                      <a:pt x="356018" y="210854"/>
                      <a:pt x="356018" y="179548"/>
                    </a:cubicBezTo>
                    <a:cubicBezTo>
                      <a:pt x="356018" y="142718"/>
                      <a:pt x="328353" y="133510"/>
                      <a:pt x="296999" y="126144"/>
                    </a:cubicBezTo>
                    <a:lnTo>
                      <a:pt x="296999" y="81027"/>
                    </a:lnTo>
                    <a:cubicBezTo>
                      <a:pt x="322820" y="81948"/>
                      <a:pt x="322820" y="106808"/>
                      <a:pt x="338497" y="106808"/>
                    </a:cubicBezTo>
                    <a:cubicBezTo>
                      <a:pt x="346796" y="106808"/>
                      <a:pt x="353252" y="101284"/>
                      <a:pt x="353252" y="92076"/>
                    </a:cubicBezTo>
                    <a:cubicBezTo>
                      <a:pt x="353252" y="69057"/>
                      <a:pt x="315442" y="57087"/>
                      <a:pt x="296999" y="57087"/>
                    </a:cubicBezTo>
                    <a:lnTo>
                      <a:pt x="296999" y="44197"/>
                    </a:lnTo>
                    <a:cubicBezTo>
                      <a:pt x="296999" y="40513"/>
                      <a:pt x="293310" y="35910"/>
                      <a:pt x="289621" y="35910"/>
                    </a:cubicBezTo>
                    <a:close/>
                    <a:moveTo>
                      <a:pt x="288699" y="0"/>
                    </a:moveTo>
                    <a:cubicBezTo>
                      <a:pt x="368929" y="0"/>
                      <a:pt x="433481" y="64453"/>
                      <a:pt x="433481" y="144559"/>
                    </a:cubicBezTo>
                    <a:cubicBezTo>
                      <a:pt x="433481" y="223745"/>
                      <a:pt x="368929" y="288198"/>
                      <a:pt x="288699" y="288198"/>
                    </a:cubicBezTo>
                    <a:cubicBezTo>
                      <a:pt x="209392" y="288198"/>
                      <a:pt x="144839" y="223745"/>
                      <a:pt x="144839" y="144559"/>
                    </a:cubicBezTo>
                    <a:cubicBezTo>
                      <a:pt x="144839" y="64453"/>
                      <a:pt x="209392" y="0"/>
                      <a:pt x="288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3" name="ïṡļíde"/>
            <p:cNvGrpSpPr/>
            <p:nvPr/>
          </p:nvGrpSpPr>
          <p:grpSpPr>
            <a:xfrm>
              <a:off x="9509082" y="1719000"/>
              <a:ext cx="916936" cy="916934"/>
              <a:chOff x="1371000" y="1758363"/>
              <a:chExt cx="731886" cy="731885"/>
            </a:xfrm>
          </p:grpSpPr>
          <p:sp>
            <p:nvSpPr>
              <p:cNvPr id="18" name="ísḻiḋe"/>
              <p:cNvSpPr/>
              <p:nvPr/>
            </p:nvSpPr>
            <p:spPr>
              <a:xfrm>
                <a:off x="1371000" y="1758363"/>
                <a:ext cx="731886" cy="7318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9" name="îŝḻïdè"/>
              <p:cNvSpPr/>
              <p:nvPr/>
            </p:nvSpPr>
            <p:spPr>
              <a:xfrm>
                <a:off x="1538107" y="1926993"/>
                <a:ext cx="400739" cy="400123"/>
              </a:xfrm>
              <a:custGeom>
                <a:avLst/>
                <a:gdLst>
                  <a:gd name="connsiteX0" fmla="*/ 333891 w 578320"/>
                  <a:gd name="connsiteY0" fmla="*/ 314976 h 577432"/>
                  <a:gd name="connsiteX1" fmla="*/ 398475 w 578320"/>
                  <a:gd name="connsiteY1" fmla="*/ 314976 h 577432"/>
                  <a:gd name="connsiteX2" fmla="*/ 424308 w 578320"/>
                  <a:gd name="connsiteY2" fmla="*/ 340761 h 577432"/>
                  <a:gd name="connsiteX3" fmla="*/ 424308 w 578320"/>
                  <a:gd name="connsiteY3" fmla="*/ 550726 h 577432"/>
                  <a:gd name="connsiteX4" fmla="*/ 398475 w 578320"/>
                  <a:gd name="connsiteY4" fmla="*/ 577432 h 577432"/>
                  <a:gd name="connsiteX5" fmla="*/ 333891 w 578320"/>
                  <a:gd name="connsiteY5" fmla="*/ 577432 h 577432"/>
                  <a:gd name="connsiteX6" fmla="*/ 307135 w 578320"/>
                  <a:gd name="connsiteY6" fmla="*/ 550726 h 577432"/>
                  <a:gd name="connsiteX7" fmla="*/ 307135 w 578320"/>
                  <a:gd name="connsiteY7" fmla="*/ 340761 h 577432"/>
                  <a:gd name="connsiteX8" fmla="*/ 333891 w 578320"/>
                  <a:gd name="connsiteY8" fmla="*/ 314976 h 577432"/>
                  <a:gd name="connsiteX9" fmla="*/ 179853 w 578320"/>
                  <a:gd name="connsiteY9" fmla="*/ 314976 h 577432"/>
                  <a:gd name="connsiteX10" fmla="*/ 244456 w 578320"/>
                  <a:gd name="connsiteY10" fmla="*/ 314976 h 577432"/>
                  <a:gd name="connsiteX11" fmla="*/ 270297 w 578320"/>
                  <a:gd name="connsiteY11" fmla="*/ 340761 h 577432"/>
                  <a:gd name="connsiteX12" fmla="*/ 270297 w 578320"/>
                  <a:gd name="connsiteY12" fmla="*/ 550726 h 577432"/>
                  <a:gd name="connsiteX13" fmla="*/ 244456 w 578320"/>
                  <a:gd name="connsiteY13" fmla="*/ 577432 h 577432"/>
                  <a:gd name="connsiteX14" fmla="*/ 179853 w 578320"/>
                  <a:gd name="connsiteY14" fmla="*/ 577432 h 577432"/>
                  <a:gd name="connsiteX15" fmla="*/ 154012 w 578320"/>
                  <a:gd name="connsiteY15" fmla="*/ 550726 h 577432"/>
                  <a:gd name="connsiteX16" fmla="*/ 154012 w 578320"/>
                  <a:gd name="connsiteY16" fmla="*/ 340761 h 577432"/>
                  <a:gd name="connsiteX17" fmla="*/ 179853 w 578320"/>
                  <a:gd name="connsiteY17" fmla="*/ 314976 h 577432"/>
                  <a:gd name="connsiteX18" fmla="*/ 486980 w 578320"/>
                  <a:gd name="connsiteY18" fmla="*/ 235677 h 577432"/>
                  <a:gd name="connsiteX19" fmla="*/ 551564 w 578320"/>
                  <a:gd name="connsiteY19" fmla="*/ 235677 h 577432"/>
                  <a:gd name="connsiteX20" fmla="*/ 578320 w 578320"/>
                  <a:gd name="connsiteY20" fmla="*/ 262391 h 577432"/>
                  <a:gd name="connsiteX21" fmla="*/ 578320 w 578320"/>
                  <a:gd name="connsiteY21" fmla="*/ 550718 h 577432"/>
                  <a:gd name="connsiteX22" fmla="*/ 551564 w 578320"/>
                  <a:gd name="connsiteY22" fmla="*/ 577432 h 577432"/>
                  <a:gd name="connsiteX23" fmla="*/ 486980 w 578320"/>
                  <a:gd name="connsiteY23" fmla="*/ 577432 h 577432"/>
                  <a:gd name="connsiteX24" fmla="*/ 461147 w 578320"/>
                  <a:gd name="connsiteY24" fmla="*/ 550718 h 577432"/>
                  <a:gd name="connsiteX25" fmla="*/ 461147 w 578320"/>
                  <a:gd name="connsiteY25" fmla="*/ 262391 h 577432"/>
                  <a:gd name="connsiteX26" fmla="*/ 486980 w 578320"/>
                  <a:gd name="connsiteY26" fmla="*/ 235677 h 577432"/>
                  <a:gd name="connsiteX27" fmla="*/ 25833 w 578320"/>
                  <a:gd name="connsiteY27" fmla="*/ 235677 h 577432"/>
                  <a:gd name="connsiteX28" fmla="*/ 90417 w 578320"/>
                  <a:gd name="connsiteY28" fmla="*/ 235677 h 577432"/>
                  <a:gd name="connsiteX29" fmla="*/ 117173 w 578320"/>
                  <a:gd name="connsiteY29" fmla="*/ 262391 h 577432"/>
                  <a:gd name="connsiteX30" fmla="*/ 117173 w 578320"/>
                  <a:gd name="connsiteY30" fmla="*/ 550718 h 577432"/>
                  <a:gd name="connsiteX31" fmla="*/ 90417 w 578320"/>
                  <a:gd name="connsiteY31" fmla="*/ 577432 h 577432"/>
                  <a:gd name="connsiteX32" fmla="*/ 25833 w 578320"/>
                  <a:gd name="connsiteY32" fmla="*/ 577432 h 577432"/>
                  <a:gd name="connsiteX33" fmla="*/ 0 w 578320"/>
                  <a:gd name="connsiteY33" fmla="*/ 550718 h 577432"/>
                  <a:gd name="connsiteX34" fmla="*/ 0 w 578320"/>
                  <a:gd name="connsiteY34" fmla="*/ 262391 h 577432"/>
                  <a:gd name="connsiteX35" fmla="*/ 25833 w 578320"/>
                  <a:gd name="connsiteY35" fmla="*/ 235677 h 577432"/>
                  <a:gd name="connsiteX36" fmla="*/ 297075 w 578320"/>
                  <a:gd name="connsiteY36" fmla="*/ 158450 h 577432"/>
                  <a:gd name="connsiteX37" fmla="*/ 326516 w 578320"/>
                  <a:gd name="connsiteY37" fmla="*/ 181440 h 577432"/>
                  <a:gd name="connsiteX38" fmla="*/ 297075 w 578320"/>
                  <a:gd name="connsiteY38" fmla="*/ 205349 h 577432"/>
                  <a:gd name="connsiteX39" fmla="*/ 282280 w 578320"/>
                  <a:gd name="connsiteY39" fmla="*/ 81074 h 577432"/>
                  <a:gd name="connsiteX40" fmla="*/ 282280 w 578320"/>
                  <a:gd name="connsiteY40" fmla="*/ 124274 h 577432"/>
                  <a:gd name="connsiteX41" fmla="*/ 255502 w 578320"/>
                  <a:gd name="connsiteY41" fmla="*/ 101295 h 577432"/>
                  <a:gd name="connsiteX42" fmla="*/ 282280 w 578320"/>
                  <a:gd name="connsiteY42" fmla="*/ 81074 h 577432"/>
                  <a:gd name="connsiteX43" fmla="*/ 289621 w 578320"/>
                  <a:gd name="connsiteY43" fmla="*/ 35910 h 577432"/>
                  <a:gd name="connsiteX44" fmla="*/ 282244 w 578320"/>
                  <a:gd name="connsiteY44" fmla="*/ 44197 h 577432"/>
                  <a:gd name="connsiteX45" fmla="*/ 282244 w 578320"/>
                  <a:gd name="connsiteY45" fmla="*/ 57087 h 577432"/>
                  <a:gd name="connsiteX46" fmla="*/ 225069 w 578320"/>
                  <a:gd name="connsiteY46" fmla="*/ 106808 h 577432"/>
                  <a:gd name="connsiteX47" fmla="*/ 282244 w 578320"/>
                  <a:gd name="connsiteY47" fmla="*/ 155609 h 577432"/>
                  <a:gd name="connsiteX48" fmla="*/ 282244 w 578320"/>
                  <a:gd name="connsiteY48" fmla="*/ 205330 h 577432"/>
                  <a:gd name="connsiteX49" fmla="*/ 237057 w 578320"/>
                  <a:gd name="connsiteY49" fmla="*/ 170341 h 577432"/>
                  <a:gd name="connsiteX50" fmla="*/ 222302 w 578320"/>
                  <a:gd name="connsiteY50" fmla="*/ 185994 h 577432"/>
                  <a:gd name="connsiteX51" fmla="*/ 282244 w 578320"/>
                  <a:gd name="connsiteY51" fmla="*/ 229269 h 577432"/>
                  <a:gd name="connsiteX52" fmla="*/ 282244 w 578320"/>
                  <a:gd name="connsiteY52" fmla="*/ 244002 h 577432"/>
                  <a:gd name="connsiteX53" fmla="*/ 289621 w 578320"/>
                  <a:gd name="connsiteY53" fmla="*/ 252288 h 577432"/>
                  <a:gd name="connsiteX54" fmla="*/ 296999 w 578320"/>
                  <a:gd name="connsiteY54" fmla="*/ 244002 h 577432"/>
                  <a:gd name="connsiteX55" fmla="*/ 296999 w 578320"/>
                  <a:gd name="connsiteY55" fmla="*/ 229269 h 577432"/>
                  <a:gd name="connsiteX56" fmla="*/ 356018 w 578320"/>
                  <a:gd name="connsiteY56" fmla="*/ 179548 h 577432"/>
                  <a:gd name="connsiteX57" fmla="*/ 296999 w 578320"/>
                  <a:gd name="connsiteY57" fmla="*/ 126144 h 577432"/>
                  <a:gd name="connsiteX58" fmla="*/ 296999 w 578320"/>
                  <a:gd name="connsiteY58" fmla="*/ 81027 h 577432"/>
                  <a:gd name="connsiteX59" fmla="*/ 338497 w 578320"/>
                  <a:gd name="connsiteY59" fmla="*/ 106808 h 577432"/>
                  <a:gd name="connsiteX60" fmla="*/ 353252 w 578320"/>
                  <a:gd name="connsiteY60" fmla="*/ 92076 h 577432"/>
                  <a:gd name="connsiteX61" fmla="*/ 296999 w 578320"/>
                  <a:gd name="connsiteY61" fmla="*/ 57087 h 577432"/>
                  <a:gd name="connsiteX62" fmla="*/ 296999 w 578320"/>
                  <a:gd name="connsiteY62" fmla="*/ 44197 h 577432"/>
                  <a:gd name="connsiteX63" fmla="*/ 289621 w 578320"/>
                  <a:gd name="connsiteY63" fmla="*/ 35910 h 577432"/>
                  <a:gd name="connsiteX64" fmla="*/ 288699 w 578320"/>
                  <a:gd name="connsiteY64" fmla="*/ 0 h 577432"/>
                  <a:gd name="connsiteX65" fmla="*/ 433481 w 578320"/>
                  <a:gd name="connsiteY65" fmla="*/ 144559 h 577432"/>
                  <a:gd name="connsiteX66" fmla="*/ 288699 w 578320"/>
                  <a:gd name="connsiteY66" fmla="*/ 288198 h 577432"/>
                  <a:gd name="connsiteX67" fmla="*/ 144839 w 578320"/>
                  <a:gd name="connsiteY67" fmla="*/ 144559 h 577432"/>
                  <a:gd name="connsiteX68" fmla="*/ 288699 w 578320"/>
                  <a:gd name="connsiteY68" fmla="*/ 0 h 57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578320" h="577432">
                    <a:moveTo>
                      <a:pt x="333891" y="314976"/>
                    </a:moveTo>
                    <a:lnTo>
                      <a:pt x="398475" y="314976"/>
                    </a:lnTo>
                    <a:cubicBezTo>
                      <a:pt x="412314" y="314976"/>
                      <a:pt x="424308" y="326948"/>
                      <a:pt x="424308" y="340761"/>
                    </a:cubicBezTo>
                    <a:lnTo>
                      <a:pt x="424308" y="550726"/>
                    </a:lnTo>
                    <a:cubicBezTo>
                      <a:pt x="424308" y="565460"/>
                      <a:pt x="412314" y="577432"/>
                      <a:pt x="398475" y="577432"/>
                    </a:cubicBezTo>
                    <a:lnTo>
                      <a:pt x="333891" y="577432"/>
                    </a:lnTo>
                    <a:cubicBezTo>
                      <a:pt x="319129" y="577432"/>
                      <a:pt x="307135" y="565460"/>
                      <a:pt x="307135" y="550726"/>
                    </a:cubicBezTo>
                    <a:lnTo>
                      <a:pt x="307135" y="340761"/>
                    </a:lnTo>
                    <a:cubicBezTo>
                      <a:pt x="307135" y="326948"/>
                      <a:pt x="319129" y="314976"/>
                      <a:pt x="333891" y="314976"/>
                    </a:cubicBezTo>
                    <a:close/>
                    <a:moveTo>
                      <a:pt x="179853" y="314976"/>
                    </a:moveTo>
                    <a:lnTo>
                      <a:pt x="244456" y="314976"/>
                    </a:lnTo>
                    <a:cubicBezTo>
                      <a:pt x="259222" y="314976"/>
                      <a:pt x="270297" y="326948"/>
                      <a:pt x="270297" y="340761"/>
                    </a:cubicBezTo>
                    <a:lnTo>
                      <a:pt x="270297" y="550726"/>
                    </a:lnTo>
                    <a:cubicBezTo>
                      <a:pt x="270297" y="565460"/>
                      <a:pt x="259222" y="577432"/>
                      <a:pt x="244456" y="577432"/>
                    </a:cubicBezTo>
                    <a:lnTo>
                      <a:pt x="179853" y="577432"/>
                    </a:lnTo>
                    <a:cubicBezTo>
                      <a:pt x="165087" y="577432"/>
                      <a:pt x="154012" y="565460"/>
                      <a:pt x="154012" y="550726"/>
                    </a:cubicBezTo>
                    <a:lnTo>
                      <a:pt x="154012" y="340761"/>
                    </a:lnTo>
                    <a:cubicBezTo>
                      <a:pt x="154012" y="326948"/>
                      <a:pt x="165087" y="314976"/>
                      <a:pt x="179853" y="314976"/>
                    </a:cubicBezTo>
                    <a:close/>
                    <a:moveTo>
                      <a:pt x="486980" y="235677"/>
                    </a:moveTo>
                    <a:lnTo>
                      <a:pt x="551564" y="235677"/>
                    </a:lnTo>
                    <a:cubicBezTo>
                      <a:pt x="566326" y="235677"/>
                      <a:pt x="578320" y="247652"/>
                      <a:pt x="578320" y="262391"/>
                    </a:cubicBezTo>
                    <a:lnTo>
                      <a:pt x="578320" y="550718"/>
                    </a:lnTo>
                    <a:cubicBezTo>
                      <a:pt x="578320" y="565457"/>
                      <a:pt x="566326" y="577432"/>
                      <a:pt x="551564" y="577432"/>
                    </a:cubicBezTo>
                    <a:lnTo>
                      <a:pt x="486980" y="577432"/>
                    </a:lnTo>
                    <a:cubicBezTo>
                      <a:pt x="473141" y="577432"/>
                      <a:pt x="461147" y="565457"/>
                      <a:pt x="461147" y="550718"/>
                    </a:cubicBezTo>
                    <a:lnTo>
                      <a:pt x="461147" y="262391"/>
                    </a:lnTo>
                    <a:cubicBezTo>
                      <a:pt x="461147" y="247652"/>
                      <a:pt x="473141" y="235677"/>
                      <a:pt x="486980" y="235677"/>
                    </a:cubicBezTo>
                    <a:close/>
                    <a:moveTo>
                      <a:pt x="25833" y="235677"/>
                    </a:moveTo>
                    <a:lnTo>
                      <a:pt x="90417" y="235677"/>
                    </a:lnTo>
                    <a:cubicBezTo>
                      <a:pt x="105179" y="235677"/>
                      <a:pt x="117173" y="247652"/>
                      <a:pt x="117173" y="262391"/>
                    </a:cubicBezTo>
                    <a:lnTo>
                      <a:pt x="117173" y="550718"/>
                    </a:lnTo>
                    <a:cubicBezTo>
                      <a:pt x="117173" y="565457"/>
                      <a:pt x="105179" y="577432"/>
                      <a:pt x="90417" y="577432"/>
                    </a:cubicBezTo>
                    <a:lnTo>
                      <a:pt x="25833" y="577432"/>
                    </a:lnTo>
                    <a:cubicBezTo>
                      <a:pt x="11994" y="577432"/>
                      <a:pt x="0" y="565457"/>
                      <a:pt x="0" y="550718"/>
                    </a:cubicBezTo>
                    <a:lnTo>
                      <a:pt x="0" y="262391"/>
                    </a:lnTo>
                    <a:cubicBezTo>
                      <a:pt x="0" y="247652"/>
                      <a:pt x="11994" y="235677"/>
                      <a:pt x="25833" y="235677"/>
                    </a:cubicBezTo>
                    <a:close/>
                    <a:moveTo>
                      <a:pt x="297075" y="158450"/>
                    </a:moveTo>
                    <a:cubicBezTo>
                      <a:pt x="309956" y="161209"/>
                      <a:pt x="326516" y="165807"/>
                      <a:pt x="326516" y="181440"/>
                    </a:cubicBezTo>
                    <a:cubicBezTo>
                      <a:pt x="326516" y="197992"/>
                      <a:pt x="310876" y="204429"/>
                      <a:pt x="297075" y="205349"/>
                    </a:cubicBezTo>
                    <a:close/>
                    <a:moveTo>
                      <a:pt x="282280" y="81074"/>
                    </a:moveTo>
                    <a:lnTo>
                      <a:pt x="282280" y="124274"/>
                    </a:lnTo>
                    <a:cubicBezTo>
                      <a:pt x="264736" y="120597"/>
                      <a:pt x="255502" y="113244"/>
                      <a:pt x="255502" y="101295"/>
                    </a:cubicBezTo>
                    <a:cubicBezTo>
                      <a:pt x="255502" y="91185"/>
                      <a:pt x="265659" y="81993"/>
                      <a:pt x="282280" y="81074"/>
                    </a:cubicBezTo>
                    <a:close/>
                    <a:moveTo>
                      <a:pt x="289621" y="35910"/>
                    </a:moveTo>
                    <a:cubicBezTo>
                      <a:pt x="285010" y="35910"/>
                      <a:pt x="282244" y="40513"/>
                      <a:pt x="282244" y="44197"/>
                    </a:cubicBezTo>
                    <a:lnTo>
                      <a:pt x="282244" y="57087"/>
                    </a:lnTo>
                    <a:cubicBezTo>
                      <a:pt x="252734" y="58008"/>
                      <a:pt x="225069" y="74582"/>
                      <a:pt x="225069" y="106808"/>
                    </a:cubicBezTo>
                    <a:cubicBezTo>
                      <a:pt x="225069" y="133510"/>
                      <a:pt x="247201" y="149163"/>
                      <a:pt x="282244" y="155609"/>
                    </a:cubicBezTo>
                    <a:lnTo>
                      <a:pt x="282244" y="205330"/>
                    </a:lnTo>
                    <a:cubicBezTo>
                      <a:pt x="242590" y="203488"/>
                      <a:pt x="263800" y="170341"/>
                      <a:pt x="237057" y="170341"/>
                    </a:cubicBezTo>
                    <a:cubicBezTo>
                      <a:pt x="227835" y="170341"/>
                      <a:pt x="222302" y="175865"/>
                      <a:pt x="222302" y="185994"/>
                    </a:cubicBezTo>
                    <a:cubicBezTo>
                      <a:pt x="222302" y="204409"/>
                      <a:pt x="241668" y="228349"/>
                      <a:pt x="282244" y="229269"/>
                    </a:cubicBezTo>
                    <a:lnTo>
                      <a:pt x="282244" y="244002"/>
                    </a:lnTo>
                    <a:cubicBezTo>
                      <a:pt x="282244" y="248605"/>
                      <a:pt x="285010" y="252288"/>
                      <a:pt x="289621" y="252288"/>
                    </a:cubicBezTo>
                    <a:cubicBezTo>
                      <a:pt x="293310" y="252288"/>
                      <a:pt x="296999" y="248605"/>
                      <a:pt x="296999" y="244002"/>
                    </a:cubicBezTo>
                    <a:lnTo>
                      <a:pt x="296999" y="229269"/>
                    </a:lnTo>
                    <a:cubicBezTo>
                      <a:pt x="332041" y="227428"/>
                      <a:pt x="356018" y="210854"/>
                      <a:pt x="356018" y="179548"/>
                    </a:cubicBezTo>
                    <a:cubicBezTo>
                      <a:pt x="356018" y="142718"/>
                      <a:pt x="328353" y="133510"/>
                      <a:pt x="296999" y="126144"/>
                    </a:cubicBezTo>
                    <a:lnTo>
                      <a:pt x="296999" y="81027"/>
                    </a:lnTo>
                    <a:cubicBezTo>
                      <a:pt x="322820" y="81948"/>
                      <a:pt x="322820" y="106808"/>
                      <a:pt x="338497" y="106808"/>
                    </a:cubicBezTo>
                    <a:cubicBezTo>
                      <a:pt x="346796" y="106808"/>
                      <a:pt x="353252" y="101284"/>
                      <a:pt x="353252" y="92076"/>
                    </a:cubicBezTo>
                    <a:cubicBezTo>
                      <a:pt x="353252" y="69057"/>
                      <a:pt x="315442" y="57087"/>
                      <a:pt x="296999" y="57087"/>
                    </a:cubicBezTo>
                    <a:lnTo>
                      <a:pt x="296999" y="44197"/>
                    </a:lnTo>
                    <a:cubicBezTo>
                      <a:pt x="296999" y="40513"/>
                      <a:pt x="293310" y="35910"/>
                      <a:pt x="289621" y="35910"/>
                    </a:cubicBezTo>
                    <a:close/>
                    <a:moveTo>
                      <a:pt x="288699" y="0"/>
                    </a:moveTo>
                    <a:cubicBezTo>
                      <a:pt x="368929" y="0"/>
                      <a:pt x="433481" y="64453"/>
                      <a:pt x="433481" y="144559"/>
                    </a:cubicBezTo>
                    <a:cubicBezTo>
                      <a:pt x="433481" y="223745"/>
                      <a:pt x="368929" y="288198"/>
                      <a:pt x="288699" y="288198"/>
                    </a:cubicBezTo>
                    <a:cubicBezTo>
                      <a:pt x="209392" y="288198"/>
                      <a:pt x="144839" y="223745"/>
                      <a:pt x="144839" y="144559"/>
                    </a:cubicBezTo>
                    <a:cubicBezTo>
                      <a:pt x="144839" y="64453"/>
                      <a:pt x="209392" y="0"/>
                      <a:pt x="288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4734872" y="1224000"/>
              <a:ext cx="0" cy="491962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íṧḷíḓé"/>
            <p:cNvGrpSpPr/>
            <p:nvPr/>
          </p:nvGrpSpPr>
          <p:grpSpPr>
            <a:xfrm>
              <a:off x="686725" y="2688532"/>
              <a:ext cx="4002247" cy="1899399"/>
              <a:chOff x="687278" y="2398652"/>
              <a:chExt cx="3524773" cy="1899399"/>
            </a:xfrm>
          </p:grpSpPr>
          <p:sp>
            <p:nvSpPr>
              <p:cNvPr id="16" name="íṡḻîḍé"/>
              <p:cNvSpPr/>
              <p:nvPr/>
            </p:nvSpPr>
            <p:spPr>
              <a:xfrm>
                <a:off x="687278" y="2840457"/>
                <a:ext cx="3524773" cy="145759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Unified fonts make reading more fluent.</a:t>
                </a:r>
                <a:endParaRPr lang="en-US" altLang="zh-CN" sz="11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Theme color makes PPT more convenient to change.</a:t>
                </a:r>
                <a:endParaRPr lang="en-US" altLang="zh-CN" sz="11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Adjust the spacing to adapt to Chinese typesetting, use the reference line in PPT.</a:t>
                </a:r>
                <a:endParaRPr lang="en-US" altLang="zh-CN" sz="1100" dirty="0"/>
              </a:p>
            </p:txBody>
          </p:sp>
          <p:sp>
            <p:nvSpPr>
              <p:cNvPr id="17" name="îšlîḍé"/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8952bb43-6d3a-4920-8505-e0d775abd0d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130301"/>
            <a:ext cx="10847388" cy="4930471"/>
            <a:chOff x="673096" y="1130300"/>
            <a:chExt cx="10847392" cy="4930473"/>
          </a:xfrm>
        </p:grpSpPr>
        <p:sp>
          <p:nvSpPr>
            <p:cNvPr id="6" name="íSľîḑe"/>
            <p:cNvSpPr/>
            <p:nvPr/>
          </p:nvSpPr>
          <p:spPr>
            <a:xfrm>
              <a:off x="4116468" y="1383348"/>
              <a:ext cx="2635081" cy="4510405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grpSp>
          <p:nvGrpSpPr>
            <p:cNvPr id="7" name="isļïḓe"/>
            <p:cNvGrpSpPr/>
            <p:nvPr/>
          </p:nvGrpSpPr>
          <p:grpSpPr>
            <a:xfrm>
              <a:off x="673096" y="2284559"/>
              <a:ext cx="407339" cy="1134806"/>
              <a:chOff x="3364268" y="3515654"/>
              <a:chExt cx="840630" cy="2341905"/>
            </a:xfrm>
            <a:solidFill>
              <a:schemeClr val="accent1"/>
            </a:solidFill>
          </p:grpSpPr>
          <p:sp>
            <p:nvSpPr>
              <p:cNvPr id="77" name="îsḷídé"/>
              <p:cNvSpPr/>
              <p:nvPr/>
            </p:nvSpPr>
            <p:spPr bwMode="auto">
              <a:xfrm>
                <a:off x="3614456" y="3515654"/>
                <a:ext cx="350263" cy="350285"/>
              </a:xfrm>
              <a:custGeom>
                <a:avLst/>
                <a:gdLst>
                  <a:gd name="T0" fmla="*/ 152 w 314"/>
                  <a:gd name="T1" fmla="*/ 312 h 313"/>
                  <a:gd name="T2" fmla="*/ 152 w 314"/>
                  <a:gd name="T3" fmla="*/ 312 h 313"/>
                  <a:gd name="T4" fmla="*/ 313 w 314"/>
                  <a:gd name="T5" fmla="*/ 151 h 313"/>
                  <a:gd name="T6" fmla="*/ 152 w 314"/>
                  <a:gd name="T7" fmla="*/ 0 h 313"/>
                  <a:gd name="T8" fmla="*/ 0 w 314"/>
                  <a:gd name="T9" fmla="*/ 151 h 313"/>
                  <a:gd name="T10" fmla="*/ 152 w 314"/>
                  <a:gd name="T11" fmla="*/ 312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13">
                    <a:moveTo>
                      <a:pt x="152" y="312"/>
                    </a:moveTo>
                    <a:lnTo>
                      <a:pt x="152" y="312"/>
                    </a:lnTo>
                    <a:cubicBezTo>
                      <a:pt x="241" y="312"/>
                      <a:pt x="313" y="243"/>
                      <a:pt x="313" y="151"/>
                    </a:cubicBezTo>
                    <a:cubicBezTo>
                      <a:pt x="313" y="71"/>
                      <a:pt x="241" y="0"/>
                      <a:pt x="152" y="0"/>
                    </a:cubicBezTo>
                    <a:cubicBezTo>
                      <a:pt x="71" y="0"/>
                      <a:pt x="0" y="71"/>
                      <a:pt x="0" y="151"/>
                    </a:cubicBezTo>
                    <a:cubicBezTo>
                      <a:pt x="0" y="243"/>
                      <a:pt x="71" y="312"/>
                      <a:pt x="152" y="31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78" name="íṧlíḍe"/>
              <p:cNvSpPr/>
              <p:nvPr/>
            </p:nvSpPr>
            <p:spPr bwMode="auto">
              <a:xfrm>
                <a:off x="3364268" y="3915980"/>
                <a:ext cx="840630" cy="1941579"/>
              </a:xfrm>
              <a:custGeom>
                <a:avLst/>
                <a:gdLst>
                  <a:gd name="T0" fmla="*/ 746 w 747"/>
                  <a:gd name="T1" fmla="*/ 102 h 1716"/>
                  <a:gd name="T2" fmla="*/ 746 w 747"/>
                  <a:gd name="T3" fmla="*/ 102 h 1716"/>
                  <a:gd name="T4" fmla="*/ 654 w 747"/>
                  <a:gd name="T5" fmla="*/ 0 h 1716"/>
                  <a:gd name="T6" fmla="*/ 89 w 747"/>
                  <a:gd name="T7" fmla="*/ 0 h 1716"/>
                  <a:gd name="T8" fmla="*/ 0 w 747"/>
                  <a:gd name="T9" fmla="*/ 102 h 1716"/>
                  <a:gd name="T10" fmla="*/ 0 w 747"/>
                  <a:gd name="T11" fmla="*/ 102 h 1716"/>
                  <a:gd name="T12" fmla="*/ 0 w 747"/>
                  <a:gd name="T13" fmla="*/ 766 h 1716"/>
                  <a:gd name="T14" fmla="*/ 69 w 747"/>
                  <a:gd name="T15" fmla="*/ 877 h 1716"/>
                  <a:gd name="T16" fmla="*/ 141 w 747"/>
                  <a:gd name="T17" fmla="*/ 766 h 1716"/>
                  <a:gd name="T18" fmla="*/ 141 w 747"/>
                  <a:gd name="T19" fmla="*/ 232 h 1716"/>
                  <a:gd name="T20" fmla="*/ 170 w 747"/>
                  <a:gd name="T21" fmla="*/ 232 h 1716"/>
                  <a:gd name="T22" fmla="*/ 170 w 747"/>
                  <a:gd name="T23" fmla="*/ 817 h 1716"/>
                  <a:gd name="T24" fmla="*/ 170 w 747"/>
                  <a:gd name="T25" fmla="*/ 817 h 1716"/>
                  <a:gd name="T26" fmla="*/ 170 w 747"/>
                  <a:gd name="T27" fmla="*/ 817 h 1716"/>
                  <a:gd name="T28" fmla="*/ 170 w 747"/>
                  <a:gd name="T29" fmla="*/ 1634 h 1716"/>
                  <a:gd name="T30" fmla="*/ 261 w 747"/>
                  <a:gd name="T31" fmla="*/ 1715 h 1716"/>
                  <a:gd name="T32" fmla="*/ 342 w 747"/>
                  <a:gd name="T33" fmla="*/ 1634 h 1716"/>
                  <a:gd name="T34" fmla="*/ 342 w 747"/>
                  <a:gd name="T35" fmla="*/ 938 h 1716"/>
                  <a:gd name="T36" fmla="*/ 402 w 747"/>
                  <a:gd name="T37" fmla="*/ 938 h 1716"/>
                  <a:gd name="T38" fmla="*/ 402 w 747"/>
                  <a:gd name="T39" fmla="*/ 1634 h 1716"/>
                  <a:gd name="T40" fmla="*/ 493 w 747"/>
                  <a:gd name="T41" fmla="*/ 1715 h 1716"/>
                  <a:gd name="T42" fmla="*/ 574 w 747"/>
                  <a:gd name="T43" fmla="*/ 1634 h 1716"/>
                  <a:gd name="T44" fmla="*/ 574 w 747"/>
                  <a:gd name="T45" fmla="*/ 817 h 1716"/>
                  <a:gd name="T46" fmla="*/ 574 w 747"/>
                  <a:gd name="T47" fmla="*/ 817 h 1716"/>
                  <a:gd name="T48" fmla="*/ 574 w 747"/>
                  <a:gd name="T49" fmla="*/ 817 h 1716"/>
                  <a:gd name="T50" fmla="*/ 574 w 747"/>
                  <a:gd name="T51" fmla="*/ 232 h 1716"/>
                  <a:gd name="T52" fmla="*/ 605 w 747"/>
                  <a:gd name="T53" fmla="*/ 232 h 1716"/>
                  <a:gd name="T54" fmla="*/ 605 w 747"/>
                  <a:gd name="T55" fmla="*/ 766 h 1716"/>
                  <a:gd name="T56" fmla="*/ 675 w 747"/>
                  <a:gd name="T57" fmla="*/ 877 h 1716"/>
                  <a:gd name="T58" fmla="*/ 746 w 747"/>
                  <a:gd name="T59" fmla="*/ 766 h 1716"/>
                  <a:gd name="T60" fmla="*/ 746 w 747"/>
                  <a:gd name="T61" fmla="*/ 102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1716">
                    <a:moveTo>
                      <a:pt x="746" y="102"/>
                    </a:moveTo>
                    <a:lnTo>
                      <a:pt x="746" y="102"/>
                    </a:lnTo>
                    <a:cubicBezTo>
                      <a:pt x="746" y="51"/>
                      <a:pt x="706" y="0"/>
                      <a:pt x="654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0" y="0"/>
                      <a:pt x="0" y="51"/>
                      <a:pt x="0" y="102"/>
                    </a:cubicBezTo>
                    <a:lnTo>
                      <a:pt x="0" y="102"/>
                    </a:lnTo>
                    <a:cubicBezTo>
                      <a:pt x="0" y="766"/>
                      <a:pt x="0" y="766"/>
                      <a:pt x="0" y="766"/>
                    </a:cubicBezTo>
                    <a:cubicBezTo>
                      <a:pt x="0" y="848"/>
                      <a:pt x="29" y="877"/>
                      <a:pt x="69" y="877"/>
                    </a:cubicBezTo>
                    <a:cubicBezTo>
                      <a:pt x="109" y="877"/>
                      <a:pt x="141" y="848"/>
                      <a:pt x="141" y="766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70" y="232"/>
                      <a:pt x="170" y="232"/>
                      <a:pt x="170" y="232"/>
                    </a:cubicBezTo>
                    <a:cubicBezTo>
                      <a:pt x="170" y="817"/>
                      <a:pt x="170" y="817"/>
                      <a:pt x="170" y="817"/>
                    </a:cubicBezTo>
                    <a:lnTo>
                      <a:pt x="170" y="817"/>
                    </a:lnTo>
                    <a:lnTo>
                      <a:pt x="170" y="817"/>
                    </a:lnTo>
                    <a:cubicBezTo>
                      <a:pt x="170" y="1634"/>
                      <a:pt x="170" y="1634"/>
                      <a:pt x="170" y="1634"/>
                    </a:cubicBezTo>
                    <a:cubicBezTo>
                      <a:pt x="170" y="1684"/>
                      <a:pt x="212" y="1715"/>
                      <a:pt x="261" y="1715"/>
                    </a:cubicBezTo>
                    <a:cubicBezTo>
                      <a:pt x="312" y="1715"/>
                      <a:pt x="342" y="1684"/>
                      <a:pt x="342" y="1634"/>
                    </a:cubicBezTo>
                    <a:cubicBezTo>
                      <a:pt x="342" y="938"/>
                      <a:pt x="342" y="938"/>
                      <a:pt x="342" y="938"/>
                    </a:cubicBezTo>
                    <a:cubicBezTo>
                      <a:pt x="402" y="938"/>
                      <a:pt x="402" y="938"/>
                      <a:pt x="402" y="938"/>
                    </a:cubicBezTo>
                    <a:cubicBezTo>
                      <a:pt x="402" y="1634"/>
                      <a:pt x="402" y="1634"/>
                      <a:pt x="402" y="1634"/>
                    </a:cubicBezTo>
                    <a:cubicBezTo>
                      <a:pt x="402" y="1684"/>
                      <a:pt x="442" y="1715"/>
                      <a:pt x="493" y="1715"/>
                    </a:cubicBezTo>
                    <a:cubicBezTo>
                      <a:pt x="534" y="1715"/>
                      <a:pt x="574" y="1684"/>
                      <a:pt x="574" y="1634"/>
                    </a:cubicBezTo>
                    <a:cubicBezTo>
                      <a:pt x="574" y="817"/>
                      <a:pt x="574" y="817"/>
                      <a:pt x="574" y="817"/>
                    </a:cubicBezTo>
                    <a:lnTo>
                      <a:pt x="574" y="817"/>
                    </a:lnTo>
                    <a:lnTo>
                      <a:pt x="574" y="817"/>
                    </a:lnTo>
                    <a:cubicBezTo>
                      <a:pt x="574" y="232"/>
                      <a:pt x="574" y="232"/>
                      <a:pt x="574" y="232"/>
                    </a:cubicBezTo>
                    <a:cubicBezTo>
                      <a:pt x="605" y="232"/>
                      <a:pt x="605" y="232"/>
                      <a:pt x="605" y="232"/>
                    </a:cubicBezTo>
                    <a:cubicBezTo>
                      <a:pt x="605" y="766"/>
                      <a:pt x="605" y="766"/>
                      <a:pt x="605" y="766"/>
                    </a:cubicBezTo>
                    <a:cubicBezTo>
                      <a:pt x="605" y="848"/>
                      <a:pt x="634" y="877"/>
                      <a:pt x="675" y="877"/>
                    </a:cubicBezTo>
                    <a:cubicBezTo>
                      <a:pt x="715" y="877"/>
                      <a:pt x="746" y="848"/>
                      <a:pt x="746" y="766"/>
                    </a:cubicBezTo>
                    <a:cubicBezTo>
                      <a:pt x="746" y="102"/>
                      <a:pt x="746" y="102"/>
                      <a:pt x="746" y="10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</p:grpSp>
        <p:grpSp>
          <p:nvGrpSpPr>
            <p:cNvPr id="8" name="ïšľïḍè"/>
            <p:cNvGrpSpPr/>
            <p:nvPr/>
          </p:nvGrpSpPr>
          <p:grpSpPr>
            <a:xfrm>
              <a:off x="1203347" y="2284559"/>
              <a:ext cx="412187" cy="1134806"/>
              <a:chOff x="4475099" y="3515654"/>
              <a:chExt cx="850635" cy="2341905"/>
            </a:xfrm>
            <a:solidFill>
              <a:schemeClr val="accent1"/>
            </a:solidFill>
          </p:grpSpPr>
          <p:sp>
            <p:nvSpPr>
              <p:cNvPr id="75" name="iṩḷîdè"/>
              <p:cNvSpPr/>
              <p:nvPr/>
            </p:nvSpPr>
            <p:spPr bwMode="auto">
              <a:xfrm>
                <a:off x="4725287" y="3515654"/>
                <a:ext cx="350263" cy="350285"/>
              </a:xfrm>
              <a:custGeom>
                <a:avLst/>
                <a:gdLst>
                  <a:gd name="T0" fmla="*/ 161 w 314"/>
                  <a:gd name="T1" fmla="*/ 312 h 313"/>
                  <a:gd name="T2" fmla="*/ 161 w 314"/>
                  <a:gd name="T3" fmla="*/ 312 h 313"/>
                  <a:gd name="T4" fmla="*/ 313 w 314"/>
                  <a:gd name="T5" fmla="*/ 151 h 313"/>
                  <a:gd name="T6" fmla="*/ 161 w 314"/>
                  <a:gd name="T7" fmla="*/ 0 h 313"/>
                  <a:gd name="T8" fmla="*/ 0 w 314"/>
                  <a:gd name="T9" fmla="*/ 151 h 313"/>
                  <a:gd name="T10" fmla="*/ 161 w 314"/>
                  <a:gd name="T11" fmla="*/ 312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13">
                    <a:moveTo>
                      <a:pt x="161" y="312"/>
                    </a:moveTo>
                    <a:lnTo>
                      <a:pt x="161" y="312"/>
                    </a:lnTo>
                    <a:cubicBezTo>
                      <a:pt x="242" y="312"/>
                      <a:pt x="313" y="243"/>
                      <a:pt x="313" y="151"/>
                    </a:cubicBezTo>
                    <a:cubicBezTo>
                      <a:pt x="313" y="71"/>
                      <a:pt x="242" y="0"/>
                      <a:pt x="161" y="0"/>
                    </a:cubicBezTo>
                    <a:cubicBezTo>
                      <a:pt x="70" y="0"/>
                      <a:pt x="0" y="71"/>
                      <a:pt x="0" y="151"/>
                    </a:cubicBezTo>
                    <a:cubicBezTo>
                      <a:pt x="0" y="243"/>
                      <a:pt x="70" y="312"/>
                      <a:pt x="161" y="31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76" name="íṧļîdè"/>
              <p:cNvSpPr/>
              <p:nvPr/>
            </p:nvSpPr>
            <p:spPr bwMode="auto">
              <a:xfrm>
                <a:off x="4475099" y="3915980"/>
                <a:ext cx="850635" cy="1941579"/>
              </a:xfrm>
              <a:custGeom>
                <a:avLst/>
                <a:gdLst>
                  <a:gd name="T0" fmla="*/ 755 w 756"/>
                  <a:gd name="T1" fmla="*/ 102 h 1716"/>
                  <a:gd name="T2" fmla="*/ 755 w 756"/>
                  <a:gd name="T3" fmla="*/ 102 h 1716"/>
                  <a:gd name="T4" fmla="*/ 664 w 756"/>
                  <a:gd name="T5" fmla="*/ 0 h 1716"/>
                  <a:gd name="T6" fmla="*/ 90 w 756"/>
                  <a:gd name="T7" fmla="*/ 0 h 1716"/>
                  <a:gd name="T8" fmla="*/ 0 w 756"/>
                  <a:gd name="T9" fmla="*/ 102 h 1716"/>
                  <a:gd name="T10" fmla="*/ 0 w 756"/>
                  <a:gd name="T11" fmla="*/ 102 h 1716"/>
                  <a:gd name="T12" fmla="*/ 0 w 756"/>
                  <a:gd name="T13" fmla="*/ 766 h 1716"/>
                  <a:gd name="T14" fmla="*/ 70 w 756"/>
                  <a:gd name="T15" fmla="*/ 877 h 1716"/>
                  <a:gd name="T16" fmla="*/ 141 w 756"/>
                  <a:gd name="T17" fmla="*/ 766 h 1716"/>
                  <a:gd name="T18" fmla="*/ 141 w 756"/>
                  <a:gd name="T19" fmla="*/ 232 h 1716"/>
                  <a:gd name="T20" fmla="*/ 181 w 756"/>
                  <a:gd name="T21" fmla="*/ 232 h 1716"/>
                  <a:gd name="T22" fmla="*/ 181 w 756"/>
                  <a:gd name="T23" fmla="*/ 817 h 1716"/>
                  <a:gd name="T24" fmla="*/ 181 w 756"/>
                  <a:gd name="T25" fmla="*/ 817 h 1716"/>
                  <a:gd name="T26" fmla="*/ 181 w 756"/>
                  <a:gd name="T27" fmla="*/ 817 h 1716"/>
                  <a:gd name="T28" fmla="*/ 181 w 756"/>
                  <a:gd name="T29" fmla="*/ 1634 h 1716"/>
                  <a:gd name="T30" fmla="*/ 262 w 756"/>
                  <a:gd name="T31" fmla="*/ 1715 h 1716"/>
                  <a:gd name="T32" fmla="*/ 353 w 756"/>
                  <a:gd name="T33" fmla="*/ 1634 h 1716"/>
                  <a:gd name="T34" fmla="*/ 353 w 756"/>
                  <a:gd name="T35" fmla="*/ 938 h 1716"/>
                  <a:gd name="T36" fmla="*/ 413 w 756"/>
                  <a:gd name="T37" fmla="*/ 938 h 1716"/>
                  <a:gd name="T38" fmla="*/ 413 w 756"/>
                  <a:gd name="T39" fmla="*/ 1634 h 1716"/>
                  <a:gd name="T40" fmla="*/ 494 w 756"/>
                  <a:gd name="T41" fmla="*/ 1715 h 1716"/>
                  <a:gd name="T42" fmla="*/ 583 w 756"/>
                  <a:gd name="T43" fmla="*/ 1634 h 1716"/>
                  <a:gd name="T44" fmla="*/ 583 w 756"/>
                  <a:gd name="T45" fmla="*/ 817 h 1716"/>
                  <a:gd name="T46" fmla="*/ 583 w 756"/>
                  <a:gd name="T47" fmla="*/ 817 h 1716"/>
                  <a:gd name="T48" fmla="*/ 583 w 756"/>
                  <a:gd name="T49" fmla="*/ 817 h 1716"/>
                  <a:gd name="T50" fmla="*/ 583 w 756"/>
                  <a:gd name="T51" fmla="*/ 232 h 1716"/>
                  <a:gd name="T52" fmla="*/ 604 w 756"/>
                  <a:gd name="T53" fmla="*/ 232 h 1716"/>
                  <a:gd name="T54" fmla="*/ 604 w 756"/>
                  <a:gd name="T55" fmla="*/ 766 h 1716"/>
                  <a:gd name="T56" fmla="*/ 684 w 756"/>
                  <a:gd name="T57" fmla="*/ 877 h 1716"/>
                  <a:gd name="T58" fmla="*/ 755 w 756"/>
                  <a:gd name="T59" fmla="*/ 766 h 1716"/>
                  <a:gd name="T60" fmla="*/ 755 w 756"/>
                  <a:gd name="T61" fmla="*/ 102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6" h="1716">
                    <a:moveTo>
                      <a:pt x="755" y="102"/>
                    </a:moveTo>
                    <a:lnTo>
                      <a:pt x="755" y="102"/>
                    </a:lnTo>
                    <a:cubicBezTo>
                      <a:pt x="744" y="51"/>
                      <a:pt x="704" y="0"/>
                      <a:pt x="664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0" y="0"/>
                      <a:pt x="0" y="51"/>
                      <a:pt x="0" y="102"/>
                    </a:cubicBezTo>
                    <a:lnTo>
                      <a:pt x="0" y="102"/>
                    </a:lnTo>
                    <a:cubicBezTo>
                      <a:pt x="0" y="766"/>
                      <a:pt x="0" y="766"/>
                      <a:pt x="0" y="766"/>
                    </a:cubicBezTo>
                    <a:cubicBezTo>
                      <a:pt x="0" y="848"/>
                      <a:pt x="29" y="877"/>
                      <a:pt x="70" y="877"/>
                    </a:cubicBezTo>
                    <a:cubicBezTo>
                      <a:pt x="110" y="877"/>
                      <a:pt x="141" y="848"/>
                      <a:pt x="141" y="766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81" y="232"/>
                      <a:pt x="181" y="232"/>
                      <a:pt x="181" y="232"/>
                    </a:cubicBezTo>
                    <a:cubicBezTo>
                      <a:pt x="181" y="817"/>
                      <a:pt x="181" y="817"/>
                      <a:pt x="181" y="817"/>
                    </a:cubicBezTo>
                    <a:lnTo>
                      <a:pt x="181" y="817"/>
                    </a:lnTo>
                    <a:lnTo>
                      <a:pt x="181" y="817"/>
                    </a:lnTo>
                    <a:cubicBezTo>
                      <a:pt x="181" y="1634"/>
                      <a:pt x="181" y="1634"/>
                      <a:pt x="181" y="1634"/>
                    </a:cubicBezTo>
                    <a:cubicBezTo>
                      <a:pt x="181" y="1684"/>
                      <a:pt x="221" y="1715"/>
                      <a:pt x="262" y="1715"/>
                    </a:cubicBezTo>
                    <a:cubicBezTo>
                      <a:pt x="313" y="1715"/>
                      <a:pt x="353" y="1684"/>
                      <a:pt x="353" y="1634"/>
                    </a:cubicBezTo>
                    <a:cubicBezTo>
                      <a:pt x="353" y="938"/>
                      <a:pt x="353" y="938"/>
                      <a:pt x="353" y="938"/>
                    </a:cubicBezTo>
                    <a:cubicBezTo>
                      <a:pt x="413" y="938"/>
                      <a:pt x="413" y="938"/>
                      <a:pt x="413" y="938"/>
                    </a:cubicBezTo>
                    <a:cubicBezTo>
                      <a:pt x="413" y="1634"/>
                      <a:pt x="413" y="1634"/>
                      <a:pt x="413" y="1634"/>
                    </a:cubicBezTo>
                    <a:cubicBezTo>
                      <a:pt x="413" y="1684"/>
                      <a:pt x="443" y="1715"/>
                      <a:pt x="494" y="1715"/>
                    </a:cubicBezTo>
                    <a:cubicBezTo>
                      <a:pt x="543" y="1715"/>
                      <a:pt x="583" y="1684"/>
                      <a:pt x="583" y="1634"/>
                    </a:cubicBezTo>
                    <a:cubicBezTo>
                      <a:pt x="583" y="817"/>
                      <a:pt x="583" y="817"/>
                      <a:pt x="583" y="817"/>
                    </a:cubicBezTo>
                    <a:lnTo>
                      <a:pt x="583" y="817"/>
                    </a:lnTo>
                    <a:lnTo>
                      <a:pt x="583" y="817"/>
                    </a:lnTo>
                    <a:cubicBezTo>
                      <a:pt x="583" y="232"/>
                      <a:pt x="583" y="232"/>
                      <a:pt x="583" y="232"/>
                    </a:cubicBezTo>
                    <a:cubicBezTo>
                      <a:pt x="604" y="232"/>
                      <a:pt x="604" y="232"/>
                      <a:pt x="604" y="232"/>
                    </a:cubicBezTo>
                    <a:cubicBezTo>
                      <a:pt x="604" y="766"/>
                      <a:pt x="604" y="766"/>
                      <a:pt x="604" y="766"/>
                    </a:cubicBezTo>
                    <a:cubicBezTo>
                      <a:pt x="604" y="848"/>
                      <a:pt x="644" y="877"/>
                      <a:pt x="684" y="877"/>
                    </a:cubicBezTo>
                    <a:cubicBezTo>
                      <a:pt x="726" y="877"/>
                      <a:pt x="755" y="848"/>
                      <a:pt x="755" y="766"/>
                    </a:cubicBezTo>
                    <a:cubicBezTo>
                      <a:pt x="755" y="102"/>
                      <a:pt x="755" y="102"/>
                      <a:pt x="755" y="10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</p:grpSp>
        <p:grpSp>
          <p:nvGrpSpPr>
            <p:cNvPr id="9" name="ïšļïḓè"/>
            <p:cNvGrpSpPr/>
            <p:nvPr/>
          </p:nvGrpSpPr>
          <p:grpSpPr>
            <a:xfrm>
              <a:off x="1738445" y="2284559"/>
              <a:ext cx="407339" cy="1134806"/>
              <a:chOff x="5595938" y="3515654"/>
              <a:chExt cx="840630" cy="2341905"/>
            </a:xfrm>
            <a:solidFill>
              <a:schemeClr val="accent1"/>
            </a:solidFill>
          </p:grpSpPr>
          <p:sp>
            <p:nvSpPr>
              <p:cNvPr id="73" name="îś1îḋe"/>
              <p:cNvSpPr/>
              <p:nvPr/>
            </p:nvSpPr>
            <p:spPr bwMode="auto">
              <a:xfrm>
                <a:off x="5846123" y="3515654"/>
                <a:ext cx="350263" cy="350285"/>
              </a:xfrm>
              <a:custGeom>
                <a:avLst/>
                <a:gdLst>
                  <a:gd name="T0" fmla="*/ 152 w 314"/>
                  <a:gd name="T1" fmla="*/ 312 h 313"/>
                  <a:gd name="T2" fmla="*/ 152 w 314"/>
                  <a:gd name="T3" fmla="*/ 312 h 313"/>
                  <a:gd name="T4" fmla="*/ 313 w 314"/>
                  <a:gd name="T5" fmla="*/ 151 h 313"/>
                  <a:gd name="T6" fmla="*/ 152 w 314"/>
                  <a:gd name="T7" fmla="*/ 0 h 313"/>
                  <a:gd name="T8" fmla="*/ 0 w 314"/>
                  <a:gd name="T9" fmla="*/ 151 h 313"/>
                  <a:gd name="T10" fmla="*/ 152 w 314"/>
                  <a:gd name="T11" fmla="*/ 312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13">
                    <a:moveTo>
                      <a:pt x="152" y="312"/>
                    </a:moveTo>
                    <a:lnTo>
                      <a:pt x="152" y="312"/>
                    </a:lnTo>
                    <a:cubicBezTo>
                      <a:pt x="243" y="312"/>
                      <a:pt x="313" y="243"/>
                      <a:pt x="313" y="151"/>
                    </a:cubicBezTo>
                    <a:cubicBezTo>
                      <a:pt x="313" y="71"/>
                      <a:pt x="243" y="0"/>
                      <a:pt x="152" y="0"/>
                    </a:cubicBezTo>
                    <a:cubicBezTo>
                      <a:pt x="71" y="0"/>
                      <a:pt x="0" y="71"/>
                      <a:pt x="0" y="151"/>
                    </a:cubicBezTo>
                    <a:cubicBezTo>
                      <a:pt x="0" y="243"/>
                      <a:pt x="71" y="312"/>
                      <a:pt x="152" y="31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74" name="îS1íḍe"/>
              <p:cNvSpPr/>
              <p:nvPr/>
            </p:nvSpPr>
            <p:spPr bwMode="auto">
              <a:xfrm>
                <a:off x="5595938" y="3915980"/>
                <a:ext cx="840630" cy="1941579"/>
              </a:xfrm>
              <a:custGeom>
                <a:avLst/>
                <a:gdLst>
                  <a:gd name="T0" fmla="*/ 746 w 747"/>
                  <a:gd name="T1" fmla="*/ 102 h 1716"/>
                  <a:gd name="T2" fmla="*/ 746 w 747"/>
                  <a:gd name="T3" fmla="*/ 102 h 1716"/>
                  <a:gd name="T4" fmla="*/ 654 w 747"/>
                  <a:gd name="T5" fmla="*/ 0 h 1716"/>
                  <a:gd name="T6" fmla="*/ 91 w 747"/>
                  <a:gd name="T7" fmla="*/ 0 h 1716"/>
                  <a:gd name="T8" fmla="*/ 0 w 747"/>
                  <a:gd name="T9" fmla="*/ 102 h 1716"/>
                  <a:gd name="T10" fmla="*/ 0 w 747"/>
                  <a:gd name="T11" fmla="*/ 102 h 1716"/>
                  <a:gd name="T12" fmla="*/ 0 w 747"/>
                  <a:gd name="T13" fmla="*/ 766 h 1716"/>
                  <a:gd name="T14" fmla="*/ 69 w 747"/>
                  <a:gd name="T15" fmla="*/ 877 h 1716"/>
                  <a:gd name="T16" fmla="*/ 140 w 747"/>
                  <a:gd name="T17" fmla="*/ 766 h 1716"/>
                  <a:gd name="T18" fmla="*/ 140 w 747"/>
                  <a:gd name="T19" fmla="*/ 232 h 1716"/>
                  <a:gd name="T20" fmla="*/ 172 w 747"/>
                  <a:gd name="T21" fmla="*/ 232 h 1716"/>
                  <a:gd name="T22" fmla="*/ 172 w 747"/>
                  <a:gd name="T23" fmla="*/ 817 h 1716"/>
                  <a:gd name="T24" fmla="*/ 172 w 747"/>
                  <a:gd name="T25" fmla="*/ 817 h 1716"/>
                  <a:gd name="T26" fmla="*/ 172 w 747"/>
                  <a:gd name="T27" fmla="*/ 817 h 1716"/>
                  <a:gd name="T28" fmla="*/ 172 w 747"/>
                  <a:gd name="T29" fmla="*/ 1634 h 1716"/>
                  <a:gd name="T30" fmla="*/ 261 w 747"/>
                  <a:gd name="T31" fmla="*/ 1715 h 1716"/>
                  <a:gd name="T32" fmla="*/ 342 w 747"/>
                  <a:gd name="T33" fmla="*/ 1634 h 1716"/>
                  <a:gd name="T34" fmla="*/ 342 w 747"/>
                  <a:gd name="T35" fmla="*/ 938 h 1716"/>
                  <a:gd name="T36" fmla="*/ 402 w 747"/>
                  <a:gd name="T37" fmla="*/ 938 h 1716"/>
                  <a:gd name="T38" fmla="*/ 402 w 747"/>
                  <a:gd name="T39" fmla="*/ 1634 h 1716"/>
                  <a:gd name="T40" fmla="*/ 493 w 747"/>
                  <a:gd name="T41" fmla="*/ 1715 h 1716"/>
                  <a:gd name="T42" fmla="*/ 574 w 747"/>
                  <a:gd name="T43" fmla="*/ 1634 h 1716"/>
                  <a:gd name="T44" fmla="*/ 574 w 747"/>
                  <a:gd name="T45" fmla="*/ 817 h 1716"/>
                  <a:gd name="T46" fmla="*/ 574 w 747"/>
                  <a:gd name="T47" fmla="*/ 817 h 1716"/>
                  <a:gd name="T48" fmla="*/ 574 w 747"/>
                  <a:gd name="T49" fmla="*/ 817 h 1716"/>
                  <a:gd name="T50" fmla="*/ 574 w 747"/>
                  <a:gd name="T51" fmla="*/ 232 h 1716"/>
                  <a:gd name="T52" fmla="*/ 605 w 747"/>
                  <a:gd name="T53" fmla="*/ 232 h 1716"/>
                  <a:gd name="T54" fmla="*/ 605 w 747"/>
                  <a:gd name="T55" fmla="*/ 766 h 1716"/>
                  <a:gd name="T56" fmla="*/ 674 w 747"/>
                  <a:gd name="T57" fmla="*/ 877 h 1716"/>
                  <a:gd name="T58" fmla="*/ 746 w 747"/>
                  <a:gd name="T59" fmla="*/ 766 h 1716"/>
                  <a:gd name="T60" fmla="*/ 746 w 747"/>
                  <a:gd name="T61" fmla="*/ 102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1716">
                    <a:moveTo>
                      <a:pt x="746" y="102"/>
                    </a:moveTo>
                    <a:lnTo>
                      <a:pt x="746" y="102"/>
                    </a:lnTo>
                    <a:cubicBezTo>
                      <a:pt x="746" y="51"/>
                      <a:pt x="706" y="0"/>
                      <a:pt x="654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40" y="0"/>
                      <a:pt x="0" y="51"/>
                      <a:pt x="0" y="102"/>
                    </a:cubicBezTo>
                    <a:lnTo>
                      <a:pt x="0" y="102"/>
                    </a:lnTo>
                    <a:cubicBezTo>
                      <a:pt x="0" y="766"/>
                      <a:pt x="0" y="766"/>
                      <a:pt x="0" y="766"/>
                    </a:cubicBezTo>
                    <a:cubicBezTo>
                      <a:pt x="0" y="848"/>
                      <a:pt x="29" y="877"/>
                      <a:pt x="69" y="877"/>
                    </a:cubicBezTo>
                    <a:cubicBezTo>
                      <a:pt x="109" y="877"/>
                      <a:pt x="140" y="848"/>
                      <a:pt x="140" y="766"/>
                    </a:cubicBez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72" y="232"/>
                      <a:pt x="172" y="232"/>
                      <a:pt x="172" y="232"/>
                    </a:cubicBezTo>
                    <a:cubicBezTo>
                      <a:pt x="172" y="817"/>
                      <a:pt x="172" y="817"/>
                      <a:pt x="172" y="817"/>
                    </a:cubicBezTo>
                    <a:lnTo>
                      <a:pt x="172" y="817"/>
                    </a:lnTo>
                    <a:lnTo>
                      <a:pt x="172" y="817"/>
                    </a:lnTo>
                    <a:cubicBezTo>
                      <a:pt x="172" y="1634"/>
                      <a:pt x="172" y="1634"/>
                      <a:pt x="172" y="1634"/>
                    </a:cubicBezTo>
                    <a:cubicBezTo>
                      <a:pt x="172" y="1684"/>
                      <a:pt x="212" y="1715"/>
                      <a:pt x="261" y="1715"/>
                    </a:cubicBezTo>
                    <a:cubicBezTo>
                      <a:pt x="301" y="1715"/>
                      <a:pt x="342" y="1684"/>
                      <a:pt x="342" y="1634"/>
                    </a:cubicBezTo>
                    <a:cubicBezTo>
                      <a:pt x="342" y="938"/>
                      <a:pt x="342" y="938"/>
                      <a:pt x="342" y="938"/>
                    </a:cubicBezTo>
                    <a:cubicBezTo>
                      <a:pt x="402" y="938"/>
                      <a:pt x="402" y="938"/>
                      <a:pt x="402" y="938"/>
                    </a:cubicBezTo>
                    <a:cubicBezTo>
                      <a:pt x="402" y="1634"/>
                      <a:pt x="402" y="1634"/>
                      <a:pt x="402" y="1634"/>
                    </a:cubicBezTo>
                    <a:cubicBezTo>
                      <a:pt x="402" y="1684"/>
                      <a:pt x="442" y="1715"/>
                      <a:pt x="493" y="1715"/>
                    </a:cubicBezTo>
                    <a:cubicBezTo>
                      <a:pt x="534" y="1715"/>
                      <a:pt x="574" y="1684"/>
                      <a:pt x="574" y="1634"/>
                    </a:cubicBezTo>
                    <a:cubicBezTo>
                      <a:pt x="574" y="817"/>
                      <a:pt x="574" y="817"/>
                      <a:pt x="574" y="817"/>
                    </a:cubicBezTo>
                    <a:lnTo>
                      <a:pt x="574" y="817"/>
                    </a:lnTo>
                    <a:lnTo>
                      <a:pt x="574" y="817"/>
                    </a:lnTo>
                    <a:cubicBezTo>
                      <a:pt x="574" y="232"/>
                      <a:pt x="574" y="232"/>
                      <a:pt x="574" y="232"/>
                    </a:cubicBezTo>
                    <a:cubicBezTo>
                      <a:pt x="605" y="232"/>
                      <a:pt x="605" y="232"/>
                      <a:pt x="605" y="232"/>
                    </a:cubicBezTo>
                    <a:cubicBezTo>
                      <a:pt x="605" y="766"/>
                      <a:pt x="605" y="766"/>
                      <a:pt x="605" y="766"/>
                    </a:cubicBezTo>
                    <a:cubicBezTo>
                      <a:pt x="605" y="848"/>
                      <a:pt x="634" y="877"/>
                      <a:pt x="674" y="877"/>
                    </a:cubicBezTo>
                    <a:cubicBezTo>
                      <a:pt x="715" y="877"/>
                      <a:pt x="746" y="848"/>
                      <a:pt x="746" y="766"/>
                    </a:cubicBezTo>
                    <a:cubicBezTo>
                      <a:pt x="746" y="102"/>
                      <a:pt x="746" y="102"/>
                      <a:pt x="746" y="10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</p:grpSp>
        <p:grpSp>
          <p:nvGrpSpPr>
            <p:cNvPr id="10" name="isḷidê"/>
            <p:cNvGrpSpPr/>
            <p:nvPr/>
          </p:nvGrpSpPr>
          <p:grpSpPr>
            <a:xfrm>
              <a:off x="2268696" y="2284559"/>
              <a:ext cx="412187" cy="1134806"/>
              <a:chOff x="6706769" y="3515654"/>
              <a:chExt cx="850635" cy="2341905"/>
            </a:xfrm>
            <a:solidFill>
              <a:schemeClr val="accent1"/>
            </a:solidFill>
          </p:grpSpPr>
          <p:sp>
            <p:nvSpPr>
              <p:cNvPr id="71" name="i$ḻïḋê"/>
              <p:cNvSpPr/>
              <p:nvPr/>
            </p:nvSpPr>
            <p:spPr bwMode="auto">
              <a:xfrm>
                <a:off x="6956953" y="3515654"/>
                <a:ext cx="350263" cy="350285"/>
              </a:xfrm>
              <a:custGeom>
                <a:avLst/>
                <a:gdLst>
                  <a:gd name="T0" fmla="*/ 161 w 314"/>
                  <a:gd name="T1" fmla="*/ 312 h 313"/>
                  <a:gd name="T2" fmla="*/ 161 w 314"/>
                  <a:gd name="T3" fmla="*/ 312 h 313"/>
                  <a:gd name="T4" fmla="*/ 313 w 314"/>
                  <a:gd name="T5" fmla="*/ 151 h 313"/>
                  <a:gd name="T6" fmla="*/ 161 w 314"/>
                  <a:gd name="T7" fmla="*/ 0 h 313"/>
                  <a:gd name="T8" fmla="*/ 0 w 314"/>
                  <a:gd name="T9" fmla="*/ 151 h 313"/>
                  <a:gd name="T10" fmla="*/ 161 w 314"/>
                  <a:gd name="T11" fmla="*/ 312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13">
                    <a:moveTo>
                      <a:pt x="161" y="312"/>
                    </a:moveTo>
                    <a:lnTo>
                      <a:pt x="161" y="312"/>
                    </a:lnTo>
                    <a:cubicBezTo>
                      <a:pt x="242" y="312"/>
                      <a:pt x="313" y="243"/>
                      <a:pt x="313" y="151"/>
                    </a:cubicBezTo>
                    <a:cubicBezTo>
                      <a:pt x="313" y="71"/>
                      <a:pt x="242" y="0"/>
                      <a:pt x="161" y="0"/>
                    </a:cubicBezTo>
                    <a:cubicBezTo>
                      <a:pt x="72" y="0"/>
                      <a:pt x="0" y="71"/>
                      <a:pt x="0" y="151"/>
                    </a:cubicBezTo>
                    <a:cubicBezTo>
                      <a:pt x="0" y="243"/>
                      <a:pt x="72" y="312"/>
                      <a:pt x="161" y="31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72" name="iṥļíḑe"/>
              <p:cNvSpPr/>
              <p:nvPr/>
            </p:nvSpPr>
            <p:spPr bwMode="auto">
              <a:xfrm>
                <a:off x="6706769" y="3915980"/>
                <a:ext cx="850635" cy="1941579"/>
              </a:xfrm>
              <a:custGeom>
                <a:avLst/>
                <a:gdLst>
                  <a:gd name="T0" fmla="*/ 755 w 756"/>
                  <a:gd name="T1" fmla="*/ 102 h 1716"/>
                  <a:gd name="T2" fmla="*/ 755 w 756"/>
                  <a:gd name="T3" fmla="*/ 102 h 1716"/>
                  <a:gd name="T4" fmla="*/ 666 w 756"/>
                  <a:gd name="T5" fmla="*/ 0 h 1716"/>
                  <a:gd name="T6" fmla="*/ 90 w 756"/>
                  <a:gd name="T7" fmla="*/ 0 h 1716"/>
                  <a:gd name="T8" fmla="*/ 0 w 756"/>
                  <a:gd name="T9" fmla="*/ 102 h 1716"/>
                  <a:gd name="T10" fmla="*/ 0 w 756"/>
                  <a:gd name="T11" fmla="*/ 102 h 1716"/>
                  <a:gd name="T12" fmla="*/ 0 w 756"/>
                  <a:gd name="T13" fmla="*/ 766 h 1716"/>
                  <a:gd name="T14" fmla="*/ 70 w 756"/>
                  <a:gd name="T15" fmla="*/ 877 h 1716"/>
                  <a:gd name="T16" fmla="*/ 141 w 756"/>
                  <a:gd name="T17" fmla="*/ 766 h 1716"/>
                  <a:gd name="T18" fmla="*/ 141 w 756"/>
                  <a:gd name="T19" fmla="*/ 232 h 1716"/>
                  <a:gd name="T20" fmla="*/ 181 w 756"/>
                  <a:gd name="T21" fmla="*/ 232 h 1716"/>
                  <a:gd name="T22" fmla="*/ 181 w 756"/>
                  <a:gd name="T23" fmla="*/ 817 h 1716"/>
                  <a:gd name="T24" fmla="*/ 181 w 756"/>
                  <a:gd name="T25" fmla="*/ 817 h 1716"/>
                  <a:gd name="T26" fmla="*/ 181 w 756"/>
                  <a:gd name="T27" fmla="*/ 817 h 1716"/>
                  <a:gd name="T28" fmla="*/ 181 w 756"/>
                  <a:gd name="T29" fmla="*/ 1634 h 1716"/>
                  <a:gd name="T30" fmla="*/ 262 w 756"/>
                  <a:gd name="T31" fmla="*/ 1715 h 1716"/>
                  <a:gd name="T32" fmla="*/ 353 w 756"/>
                  <a:gd name="T33" fmla="*/ 1634 h 1716"/>
                  <a:gd name="T34" fmla="*/ 353 w 756"/>
                  <a:gd name="T35" fmla="*/ 938 h 1716"/>
                  <a:gd name="T36" fmla="*/ 413 w 756"/>
                  <a:gd name="T37" fmla="*/ 938 h 1716"/>
                  <a:gd name="T38" fmla="*/ 413 w 756"/>
                  <a:gd name="T39" fmla="*/ 1634 h 1716"/>
                  <a:gd name="T40" fmla="*/ 494 w 756"/>
                  <a:gd name="T41" fmla="*/ 1715 h 1716"/>
                  <a:gd name="T42" fmla="*/ 583 w 756"/>
                  <a:gd name="T43" fmla="*/ 1634 h 1716"/>
                  <a:gd name="T44" fmla="*/ 583 w 756"/>
                  <a:gd name="T45" fmla="*/ 817 h 1716"/>
                  <a:gd name="T46" fmla="*/ 583 w 756"/>
                  <a:gd name="T47" fmla="*/ 817 h 1716"/>
                  <a:gd name="T48" fmla="*/ 583 w 756"/>
                  <a:gd name="T49" fmla="*/ 817 h 1716"/>
                  <a:gd name="T50" fmla="*/ 583 w 756"/>
                  <a:gd name="T51" fmla="*/ 232 h 1716"/>
                  <a:gd name="T52" fmla="*/ 605 w 756"/>
                  <a:gd name="T53" fmla="*/ 232 h 1716"/>
                  <a:gd name="T54" fmla="*/ 605 w 756"/>
                  <a:gd name="T55" fmla="*/ 766 h 1716"/>
                  <a:gd name="T56" fmla="*/ 675 w 756"/>
                  <a:gd name="T57" fmla="*/ 877 h 1716"/>
                  <a:gd name="T58" fmla="*/ 755 w 756"/>
                  <a:gd name="T59" fmla="*/ 766 h 1716"/>
                  <a:gd name="T60" fmla="*/ 755 w 756"/>
                  <a:gd name="T61" fmla="*/ 102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6" h="1716">
                    <a:moveTo>
                      <a:pt x="755" y="102"/>
                    </a:moveTo>
                    <a:lnTo>
                      <a:pt x="755" y="102"/>
                    </a:lnTo>
                    <a:cubicBezTo>
                      <a:pt x="746" y="51"/>
                      <a:pt x="706" y="0"/>
                      <a:pt x="66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0" y="0"/>
                      <a:pt x="0" y="51"/>
                      <a:pt x="0" y="102"/>
                    </a:cubicBezTo>
                    <a:lnTo>
                      <a:pt x="0" y="102"/>
                    </a:lnTo>
                    <a:cubicBezTo>
                      <a:pt x="0" y="766"/>
                      <a:pt x="0" y="766"/>
                      <a:pt x="0" y="766"/>
                    </a:cubicBezTo>
                    <a:cubicBezTo>
                      <a:pt x="0" y="848"/>
                      <a:pt x="29" y="877"/>
                      <a:pt x="70" y="877"/>
                    </a:cubicBezTo>
                    <a:cubicBezTo>
                      <a:pt x="110" y="877"/>
                      <a:pt x="141" y="848"/>
                      <a:pt x="141" y="766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81" y="232"/>
                      <a:pt x="181" y="232"/>
                      <a:pt x="181" y="232"/>
                    </a:cubicBezTo>
                    <a:cubicBezTo>
                      <a:pt x="181" y="817"/>
                      <a:pt x="181" y="817"/>
                      <a:pt x="181" y="817"/>
                    </a:cubicBezTo>
                    <a:lnTo>
                      <a:pt x="181" y="817"/>
                    </a:lnTo>
                    <a:lnTo>
                      <a:pt x="181" y="817"/>
                    </a:lnTo>
                    <a:cubicBezTo>
                      <a:pt x="181" y="1634"/>
                      <a:pt x="181" y="1634"/>
                      <a:pt x="181" y="1634"/>
                    </a:cubicBezTo>
                    <a:cubicBezTo>
                      <a:pt x="181" y="1684"/>
                      <a:pt x="210" y="1715"/>
                      <a:pt x="262" y="1715"/>
                    </a:cubicBezTo>
                    <a:cubicBezTo>
                      <a:pt x="313" y="1715"/>
                      <a:pt x="353" y="1684"/>
                      <a:pt x="353" y="1634"/>
                    </a:cubicBezTo>
                    <a:cubicBezTo>
                      <a:pt x="353" y="938"/>
                      <a:pt x="353" y="938"/>
                      <a:pt x="353" y="938"/>
                    </a:cubicBezTo>
                    <a:cubicBezTo>
                      <a:pt x="413" y="938"/>
                      <a:pt x="413" y="938"/>
                      <a:pt x="413" y="938"/>
                    </a:cubicBezTo>
                    <a:cubicBezTo>
                      <a:pt x="413" y="1634"/>
                      <a:pt x="413" y="1634"/>
                      <a:pt x="413" y="1634"/>
                    </a:cubicBezTo>
                    <a:cubicBezTo>
                      <a:pt x="413" y="1684"/>
                      <a:pt x="443" y="1715"/>
                      <a:pt x="494" y="1715"/>
                    </a:cubicBezTo>
                    <a:cubicBezTo>
                      <a:pt x="543" y="1715"/>
                      <a:pt x="583" y="1684"/>
                      <a:pt x="583" y="1634"/>
                    </a:cubicBezTo>
                    <a:cubicBezTo>
                      <a:pt x="583" y="817"/>
                      <a:pt x="583" y="817"/>
                      <a:pt x="583" y="817"/>
                    </a:cubicBezTo>
                    <a:lnTo>
                      <a:pt x="583" y="817"/>
                    </a:lnTo>
                    <a:lnTo>
                      <a:pt x="583" y="817"/>
                    </a:lnTo>
                    <a:cubicBezTo>
                      <a:pt x="583" y="232"/>
                      <a:pt x="583" y="232"/>
                      <a:pt x="583" y="232"/>
                    </a:cubicBezTo>
                    <a:cubicBezTo>
                      <a:pt x="605" y="232"/>
                      <a:pt x="605" y="232"/>
                      <a:pt x="605" y="232"/>
                    </a:cubicBezTo>
                    <a:cubicBezTo>
                      <a:pt x="605" y="766"/>
                      <a:pt x="605" y="766"/>
                      <a:pt x="605" y="766"/>
                    </a:cubicBezTo>
                    <a:cubicBezTo>
                      <a:pt x="605" y="848"/>
                      <a:pt x="646" y="877"/>
                      <a:pt x="675" y="877"/>
                    </a:cubicBezTo>
                    <a:cubicBezTo>
                      <a:pt x="715" y="877"/>
                      <a:pt x="755" y="848"/>
                      <a:pt x="755" y="766"/>
                    </a:cubicBezTo>
                    <a:cubicBezTo>
                      <a:pt x="755" y="102"/>
                      <a:pt x="755" y="102"/>
                      <a:pt x="755" y="10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</p:grpSp>
        <p:grpSp>
          <p:nvGrpSpPr>
            <p:cNvPr id="11" name="ïś1ïḍe"/>
            <p:cNvGrpSpPr/>
            <p:nvPr/>
          </p:nvGrpSpPr>
          <p:grpSpPr>
            <a:xfrm>
              <a:off x="2803795" y="2284559"/>
              <a:ext cx="414613" cy="1134806"/>
              <a:chOff x="7817600" y="3515654"/>
              <a:chExt cx="855641" cy="2341905"/>
            </a:xfrm>
            <a:solidFill>
              <a:schemeClr val="accent1"/>
            </a:solidFill>
          </p:grpSpPr>
          <p:sp>
            <p:nvSpPr>
              <p:cNvPr id="69" name="iṧḻïḋê"/>
              <p:cNvSpPr/>
              <p:nvPr/>
            </p:nvSpPr>
            <p:spPr bwMode="auto">
              <a:xfrm>
                <a:off x="8077793" y="3515654"/>
                <a:ext cx="350263" cy="350285"/>
              </a:xfrm>
              <a:custGeom>
                <a:avLst/>
                <a:gdLst>
                  <a:gd name="T0" fmla="*/ 152 w 314"/>
                  <a:gd name="T1" fmla="*/ 0 h 313"/>
                  <a:gd name="T2" fmla="*/ 152 w 314"/>
                  <a:gd name="T3" fmla="*/ 0 h 313"/>
                  <a:gd name="T4" fmla="*/ 0 w 314"/>
                  <a:gd name="T5" fmla="*/ 151 h 313"/>
                  <a:gd name="T6" fmla="*/ 152 w 314"/>
                  <a:gd name="T7" fmla="*/ 312 h 313"/>
                  <a:gd name="T8" fmla="*/ 313 w 314"/>
                  <a:gd name="T9" fmla="*/ 151 h 313"/>
                  <a:gd name="T10" fmla="*/ 152 w 314"/>
                  <a:gd name="T1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13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1" y="0"/>
                      <a:pt x="0" y="71"/>
                      <a:pt x="0" y="151"/>
                    </a:cubicBezTo>
                    <a:cubicBezTo>
                      <a:pt x="0" y="243"/>
                      <a:pt x="71" y="312"/>
                      <a:pt x="152" y="312"/>
                    </a:cubicBezTo>
                    <a:cubicBezTo>
                      <a:pt x="243" y="312"/>
                      <a:pt x="313" y="243"/>
                      <a:pt x="313" y="151"/>
                    </a:cubicBezTo>
                    <a:cubicBezTo>
                      <a:pt x="313" y="71"/>
                      <a:pt x="243" y="0"/>
                      <a:pt x="152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70" name="íS1íḓê"/>
              <p:cNvSpPr/>
              <p:nvPr/>
            </p:nvSpPr>
            <p:spPr bwMode="auto">
              <a:xfrm>
                <a:off x="7817600" y="3915980"/>
                <a:ext cx="855641" cy="1941579"/>
              </a:xfrm>
              <a:custGeom>
                <a:avLst/>
                <a:gdLst>
                  <a:gd name="T0" fmla="*/ 664 w 757"/>
                  <a:gd name="T1" fmla="*/ 0 h 1716"/>
                  <a:gd name="T2" fmla="*/ 664 w 757"/>
                  <a:gd name="T3" fmla="*/ 0 h 1716"/>
                  <a:gd name="T4" fmla="*/ 101 w 757"/>
                  <a:gd name="T5" fmla="*/ 0 h 1716"/>
                  <a:gd name="T6" fmla="*/ 0 w 757"/>
                  <a:gd name="T7" fmla="*/ 102 h 1716"/>
                  <a:gd name="T8" fmla="*/ 0 w 757"/>
                  <a:gd name="T9" fmla="*/ 102 h 1716"/>
                  <a:gd name="T10" fmla="*/ 0 w 757"/>
                  <a:gd name="T11" fmla="*/ 766 h 1716"/>
                  <a:gd name="T12" fmla="*/ 81 w 757"/>
                  <a:gd name="T13" fmla="*/ 877 h 1716"/>
                  <a:gd name="T14" fmla="*/ 150 w 757"/>
                  <a:gd name="T15" fmla="*/ 766 h 1716"/>
                  <a:gd name="T16" fmla="*/ 150 w 757"/>
                  <a:gd name="T17" fmla="*/ 232 h 1716"/>
                  <a:gd name="T18" fmla="*/ 182 w 757"/>
                  <a:gd name="T19" fmla="*/ 232 h 1716"/>
                  <a:gd name="T20" fmla="*/ 182 w 757"/>
                  <a:gd name="T21" fmla="*/ 817 h 1716"/>
                  <a:gd name="T22" fmla="*/ 182 w 757"/>
                  <a:gd name="T23" fmla="*/ 817 h 1716"/>
                  <a:gd name="T24" fmla="*/ 182 w 757"/>
                  <a:gd name="T25" fmla="*/ 817 h 1716"/>
                  <a:gd name="T26" fmla="*/ 182 w 757"/>
                  <a:gd name="T27" fmla="*/ 1634 h 1716"/>
                  <a:gd name="T28" fmla="*/ 271 w 757"/>
                  <a:gd name="T29" fmla="*/ 1715 h 1716"/>
                  <a:gd name="T30" fmla="*/ 353 w 757"/>
                  <a:gd name="T31" fmla="*/ 1634 h 1716"/>
                  <a:gd name="T32" fmla="*/ 353 w 757"/>
                  <a:gd name="T33" fmla="*/ 938 h 1716"/>
                  <a:gd name="T34" fmla="*/ 414 w 757"/>
                  <a:gd name="T35" fmla="*/ 938 h 1716"/>
                  <a:gd name="T36" fmla="*/ 414 w 757"/>
                  <a:gd name="T37" fmla="*/ 1634 h 1716"/>
                  <a:gd name="T38" fmla="*/ 503 w 757"/>
                  <a:gd name="T39" fmla="*/ 1715 h 1716"/>
                  <a:gd name="T40" fmla="*/ 584 w 757"/>
                  <a:gd name="T41" fmla="*/ 1634 h 1716"/>
                  <a:gd name="T42" fmla="*/ 584 w 757"/>
                  <a:gd name="T43" fmla="*/ 817 h 1716"/>
                  <a:gd name="T44" fmla="*/ 584 w 757"/>
                  <a:gd name="T45" fmla="*/ 817 h 1716"/>
                  <a:gd name="T46" fmla="*/ 584 w 757"/>
                  <a:gd name="T47" fmla="*/ 817 h 1716"/>
                  <a:gd name="T48" fmla="*/ 584 w 757"/>
                  <a:gd name="T49" fmla="*/ 232 h 1716"/>
                  <a:gd name="T50" fmla="*/ 615 w 757"/>
                  <a:gd name="T51" fmla="*/ 232 h 1716"/>
                  <a:gd name="T52" fmla="*/ 615 w 757"/>
                  <a:gd name="T53" fmla="*/ 766 h 1716"/>
                  <a:gd name="T54" fmla="*/ 684 w 757"/>
                  <a:gd name="T55" fmla="*/ 877 h 1716"/>
                  <a:gd name="T56" fmla="*/ 756 w 757"/>
                  <a:gd name="T57" fmla="*/ 766 h 1716"/>
                  <a:gd name="T58" fmla="*/ 756 w 757"/>
                  <a:gd name="T59" fmla="*/ 102 h 1716"/>
                  <a:gd name="T60" fmla="*/ 756 w 757"/>
                  <a:gd name="T61" fmla="*/ 102 h 1716"/>
                  <a:gd name="T62" fmla="*/ 664 w 757"/>
                  <a:gd name="T63" fmla="*/ 0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57" h="1716">
                    <a:moveTo>
                      <a:pt x="664" y="0"/>
                    </a:moveTo>
                    <a:lnTo>
                      <a:pt x="664" y="0"/>
                    </a:lnTo>
                    <a:cubicBezTo>
                      <a:pt x="101" y="0"/>
                      <a:pt x="101" y="0"/>
                      <a:pt x="101" y="0"/>
                    </a:cubicBezTo>
                    <a:cubicBezTo>
                      <a:pt x="50" y="0"/>
                      <a:pt x="10" y="51"/>
                      <a:pt x="0" y="102"/>
                    </a:cubicBezTo>
                    <a:lnTo>
                      <a:pt x="0" y="102"/>
                    </a:lnTo>
                    <a:cubicBezTo>
                      <a:pt x="0" y="766"/>
                      <a:pt x="0" y="766"/>
                      <a:pt x="0" y="766"/>
                    </a:cubicBezTo>
                    <a:cubicBezTo>
                      <a:pt x="0" y="848"/>
                      <a:pt x="41" y="877"/>
                      <a:pt x="81" y="877"/>
                    </a:cubicBezTo>
                    <a:cubicBezTo>
                      <a:pt x="121" y="877"/>
                      <a:pt x="150" y="848"/>
                      <a:pt x="150" y="766"/>
                    </a:cubicBezTo>
                    <a:cubicBezTo>
                      <a:pt x="150" y="232"/>
                      <a:pt x="150" y="232"/>
                      <a:pt x="150" y="232"/>
                    </a:cubicBezTo>
                    <a:cubicBezTo>
                      <a:pt x="182" y="232"/>
                      <a:pt x="182" y="232"/>
                      <a:pt x="182" y="232"/>
                    </a:cubicBezTo>
                    <a:cubicBezTo>
                      <a:pt x="182" y="817"/>
                      <a:pt x="182" y="817"/>
                      <a:pt x="182" y="817"/>
                    </a:cubicBezTo>
                    <a:lnTo>
                      <a:pt x="182" y="817"/>
                    </a:lnTo>
                    <a:lnTo>
                      <a:pt x="182" y="817"/>
                    </a:lnTo>
                    <a:cubicBezTo>
                      <a:pt x="182" y="1634"/>
                      <a:pt x="182" y="1634"/>
                      <a:pt x="182" y="1634"/>
                    </a:cubicBezTo>
                    <a:cubicBezTo>
                      <a:pt x="182" y="1684"/>
                      <a:pt x="222" y="1715"/>
                      <a:pt x="271" y="1715"/>
                    </a:cubicBezTo>
                    <a:cubicBezTo>
                      <a:pt x="311" y="1715"/>
                      <a:pt x="353" y="1684"/>
                      <a:pt x="353" y="1634"/>
                    </a:cubicBezTo>
                    <a:cubicBezTo>
                      <a:pt x="353" y="938"/>
                      <a:pt x="353" y="938"/>
                      <a:pt x="353" y="938"/>
                    </a:cubicBezTo>
                    <a:cubicBezTo>
                      <a:pt x="414" y="938"/>
                      <a:pt x="414" y="938"/>
                      <a:pt x="414" y="938"/>
                    </a:cubicBezTo>
                    <a:cubicBezTo>
                      <a:pt x="414" y="1634"/>
                      <a:pt x="414" y="1634"/>
                      <a:pt x="414" y="1634"/>
                    </a:cubicBezTo>
                    <a:cubicBezTo>
                      <a:pt x="414" y="1684"/>
                      <a:pt x="454" y="1715"/>
                      <a:pt x="503" y="1715"/>
                    </a:cubicBezTo>
                    <a:cubicBezTo>
                      <a:pt x="544" y="1715"/>
                      <a:pt x="584" y="1684"/>
                      <a:pt x="584" y="1634"/>
                    </a:cubicBezTo>
                    <a:cubicBezTo>
                      <a:pt x="584" y="817"/>
                      <a:pt x="584" y="817"/>
                      <a:pt x="584" y="817"/>
                    </a:cubicBezTo>
                    <a:lnTo>
                      <a:pt x="584" y="817"/>
                    </a:lnTo>
                    <a:lnTo>
                      <a:pt x="584" y="817"/>
                    </a:lnTo>
                    <a:cubicBezTo>
                      <a:pt x="584" y="232"/>
                      <a:pt x="584" y="232"/>
                      <a:pt x="584" y="232"/>
                    </a:cubicBezTo>
                    <a:cubicBezTo>
                      <a:pt x="615" y="232"/>
                      <a:pt x="615" y="232"/>
                      <a:pt x="615" y="232"/>
                    </a:cubicBezTo>
                    <a:cubicBezTo>
                      <a:pt x="615" y="766"/>
                      <a:pt x="615" y="766"/>
                      <a:pt x="615" y="766"/>
                    </a:cubicBezTo>
                    <a:cubicBezTo>
                      <a:pt x="615" y="848"/>
                      <a:pt x="644" y="877"/>
                      <a:pt x="684" y="877"/>
                    </a:cubicBezTo>
                    <a:cubicBezTo>
                      <a:pt x="726" y="877"/>
                      <a:pt x="756" y="848"/>
                      <a:pt x="756" y="766"/>
                    </a:cubicBezTo>
                    <a:cubicBezTo>
                      <a:pt x="756" y="102"/>
                      <a:pt x="756" y="102"/>
                      <a:pt x="756" y="102"/>
                    </a:cubicBezTo>
                    <a:lnTo>
                      <a:pt x="756" y="102"/>
                    </a:lnTo>
                    <a:cubicBezTo>
                      <a:pt x="756" y="51"/>
                      <a:pt x="716" y="0"/>
                      <a:pt x="664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</p:grpSp>
        <p:grpSp>
          <p:nvGrpSpPr>
            <p:cNvPr id="12" name="ïŝlíḍê"/>
            <p:cNvGrpSpPr/>
            <p:nvPr/>
          </p:nvGrpSpPr>
          <p:grpSpPr>
            <a:xfrm>
              <a:off x="3341320" y="2284559"/>
              <a:ext cx="412187" cy="1134806"/>
              <a:chOff x="8938439" y="3515654"/>
              <a:chExt cx="850635" cy="2341905"/>
            </a:xfrm>
            <a:solidFill>
              <a:schemeClr val="accent1"/>
            </a:solidFill>
          </p:grpSpPr>
          <p:sp>
            <p:nvSpPr>
              <p:cNvPr id="67" name="îŝļíḑè"/>
              <p:cNvSpPr/>
              <p:nvPr/>
            </p:nvSpPr>
            <p:spPr bwMode="auto">
              <a:xfrm>
                <a:off x="9188623" y="3515654"/>
                <a:ext cx="350263" cy="350285"/>
              </a:xfrm>
              <a:custGeom>
                <a:avLst/>
                <a:gdLst>
                  <a:gd name="T0" fmla="*/ 161 w 314"/>
                  <a:gd name="T1" fmla="*/ 0 h 313"/>
                  <a:gd name="T2" fmla="*/ 161 w 314"/>
                  <a:gd name="T3" fmla="*/ 0 h 313"/>
                  <a:gd name="T4" fmla="*/ 0 w 314"/>
                  <a:gd name="T5" fmla="*/ 151 h 313"/>
                  <a:gd name="T6" fmla="*/ 161 w 314"/>
                  <a:gd name="T7" fmla="*/ 312 h 313"/>
                  <a:gd name="T8" fmla="*/ 313 w 314"/>
                  <a:gd name="T9" fmla="*/ 151 h 313"/>
                  <a:gd name="T10" fmla="*/ 161 w 314"/>
                  <a:gd name="T1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13">
                    <a:moveTo>
                      <a:pt x="161" y="0"/>
                    </a:moveTo>
                    <a:lnTo>
                      <a:pt x="161" y="0"/>
                    </a:lnTo>
                    <a:cubicBezTo>
                      <a:pt x="72" y="0"/>
                      <a:pt x="0" y="71"/>
                      <a:pt x="0" y="151"/>
                    </a:cubicBezTo>
                    <a:cubicBezTo>
                      <a:pt x="0" y="243"/>
                      <a:pt x="72" y="312"/>
                      <a:pt x="161" y="312"/>
                    </a:cubicBezTo>
                    <a:cubicBezTo>
                      <a:pt x="242" y="312"/>
                      <a:pt x="313" y="243"/>
                      <a:pt x="313" y="151"/>
                    </a:cubicBezTo>
                    <a:cubicBezTo>
                      <a:pt x="313" y="71"/>
                      <a:pt x="242" y="0"/>
                      <a:pt x="161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68" name="iš1îḍê"/>
              <p:cNvSpPr/>
              <p:nvPr/>
            </p:nvSpPr>
            <p:spPr bwMode="auto">
              <a:xfrm>
                <a:off x="8938439" y="3915980"/>
                <a:ext cx="850635" cy="1941579"/>
              </a:xfrm>
              <a:custGeom>
                <a:avLst/>
                <a:gdLst>
                  <a:gd name="T0" fmla="*/ 655 w 756"/>
                  <a:gd name="T1" fmla="*/ 0 h 1716"/>
                  <a:gd name="T2" fmla="*/ 655 w 756"/>
                  <a:gd name="T3" fmla="*/ 0 h 1716"/>
                  <a:gd name="T4" fmla="*/ 91 w 756"/>
                  <a:gd name="T5" fmla="*/ 0 h 1716"/>
                  <a:gd name="T6" fmla="*/ 0 w 756"/>
                  <a:gd name="T7" fmla="*/ 102 h 1716"/>
                  <a:gd name="T8" fmla="*/ 0 w 756"/>
                  <a:gd name="T9" fmla="*/ 102 h 1716"/>
                  <a:gd name="T10" fmla="*/ 0 w 756"/>
                  <a:gd name="T11" fmla="*/ 766 h 1716"/>
                  <a:gd name="T12" fmla="*/ 69 w 756"/>
                  <a:gd name="T13" fmla="*/ 877 h 1716"/>
                  <a:gd name="T14" fmla="*/ 141 w 756"/>
                  <a:gd name="T15" fmla="*/ 766 h 1716"/>
                  <a:gd name="T16" fmla="*/ 141 w 756"/>
                  <a:gd name="T17" fmla="*/ 232 h 1716"/>
                  <a:gd name="T18" fmla="*/ 181 w 756"/>
                  <a:gd name="T19" fmla="*/ 232 h 1716"/>
                  <a:gd name="T20" fmla="*/ 181 w 756"/>
                  <a:gd name="T21" fmla="*/ 817 h 1716"/>
                  <a:gd name="T22" fmla="*/ 181 w 756"/>
                  <a:gd name="T23" fmla="*/ 817 h 1716"/>
                  <a:gd name="T24" fmla="*/ 181 w 756"/>
                  <a:gd name="T25" fmla="*/ 817 h 1716"/>
                  <a:gd name="T26" fmla="*/ 181 w 756"/>
                  <a:gd name="T27" fmla="*/ 1634 h 1716"/>
                  <a:gd name="T28" fmla="*/ 262 w 756"/>
                  <a:gd name="T29" fmla="*/ 1715 h 1716"/>
                  <a:gd name="T30" fmla="*/ 353 w 756"/>
                  <a:gd name="T31" fmla="*/ 1634 h 1716"/>
                  <a:gd name="T32" fmla="*/ 353 w 756"/>
                  <a:gd name="T33" fmla="*/ 938 h 1716"/>
                  <a:gd name="T34" fmla="*/ 402 w 756"/>
                  <a:gd name="T35" fmla="*/ 938 h 1716"/>
                  <a:gd name="T36" fmla="*/ 402 w 756"/>
                  <a:gd name="T37" fmla="*/ 1634 h 1716"/>
                  <a:gd name="T38" fmla="*/ 494 w 756"/>
                  <a:gd name="T39" fmla="*/ 1715 h 1716"/>
                  <a:gd name="T40" fmla="*/ 585 w 756"/>
                  <a:gd name="T41" fmla="*/ 1634 h 1716"/>
                  <a:gd name="T42" fmla="*/ 585 w 756"/>
                  <a:gd name="T43" fmla="*/ 817 h 1716"/>
                  <a:gd name="T44" fmla="*/ 585 w 756"/>
                  <a:gd name="T45" fmla="*/ 817 h 1716"/>
                  <a:gd name="T46" fmla="*/ 585 w 756"/>
                  <a:gd name="T47" fmla="*/ 817 h 1716"/>
                  <a:gd name="T48" fmla="*/ 585 w 756"/>
                  <a:gd name="T49" fmla="*/ 232 h 1716"/>
                  <a:gd name="T50" fmla="*/ 605 w 756"/>
                  <a:gd name="T51" fmla="*/ 232 h 1716"/>
                  <a:gd name="T52" fmla="*/ 605 w 756"/>
                  <a:gd name="T53" fmla="*/ 766 h 1716"/>
                  <a:gd name="T54" fmla="*/ 675 w 756"/>
                  <a:gd name="T55" fmla="*/ 877 h 1716"/>
                  <a:gd name="T56" fmla="*/ 755 w 756"/>
                  <a:gd name="T57" fmla="*/ 766 h 1716"/>
                  <a:gd name="T58" fmla="*/ 755 w 756"/>
                  <a:gd name="T59" fmla="*/ 102 h 1716"/>
                  <a:gd name="T60" fmla="*/ 755 w 756"/>
                  <a:gd name="T61" fmla="*/ 102 h 1716"/>
                  <a:gd name="T62" fmla="*/ 655 w 756"/>
                  <a:gd name="T63" fmla="*/ 0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56" h="1716">
                    <a:moveTo>
                      <a:pt x="655" y="0"/>
                    </a:moveTo>
                    <a:lnTo>
                      <a:pt x="655" y="0"/>
                    </a:lnTo>
                    <a:cubicBezTo>
                      <a:pt x="91" y="0"/>
                      <a:pt x="91" y="0"/>
                      <a:pt x="91" y="0"/>
                    </a:cubicBezTo>
                    <a:cubicBezTo>
                      <a:pt x="40" y="0"/>
                      <a:pt x="0" y="51"/>
                      <a:pt x="0" y="102"/>
                    </a:cubicBezTo>
                    <a:lnTo>
                      <a:pt x="0" y="102"/>
                    </a:lnTo>
                    <a:cubicBezTo>
                      <a:pt x="0" y="766"/>
                      <a:pt x="0" y="766"/>
                      <a:pt x="0" y="766"/>
                    </a:cubicBezTo>
                    <a:cubicBezTo>
                      <a:pt x="0" y="848"/>
                      <a:pt x="29" y="877"/>
                      <a:pt x="69" y="877"/>
                    </a:cubicBezTo>
                    <a:cubicBezTo>
                      <a:pt x="110" y="877"/>
                      <a:pt x="141" y="848"/>
                      <a:pt x="141" y="766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81" y="232"/>
                      <a:pt x="181" y="232"/>
                      <a:pt x="181" y="232"/>
                    </a:cubicBezTo>
                    <a:cubicBezTo>
                      <a:pt x="181" y="817"/>
                      <a:pt x="181" y="817"/>
                      <a:pt x="181" y="817"/>
                    </a:cubicBezTo>
                    <a:lnTo>
                      <a:pt x="181" y="817"/>
                    </a:lnTo>
                    <a:lnTo>
                      <a:pt x="181" y="817"/>
                    </a:lnTo>
                    <a:cubicBezTo>
                      <a:pt x="181" y="1634"/>
                      <a:pt x="181" y="1634"/>
                      <a:pt x="181" y="1634"/>
                    </a:cubicBezTo>
                    <a:cubicBezTo>
                      <a:pt x="181" y="1684"/>
                      <a:pt x="212" y="1715"/>
                      <a:pt x="262" y="1715"/>
                    </a:cubicBezTo>
                    <a:cubicBezTo>
                      <a:pt x="313" y="1715"/>
                      <a:pt x="353" y="1684"/>
                      <a:pt x="353" y="1634"/>
                    </a:cubicBezTo>
                    <a:cubicBezTo>
                      <a:pt x="353" y="938"/>
                      <a:pt x="353" y="938"/>
                      <a:pt x="353" y="938"/>
                    </a:cubicBezTo>
                    <a:cubicBezTo>
                      <a:pt x="402" y="938"/>
                      <a:pt x="402" y="938"/>
                      <a:pt x="402" y="938"/>
                    </a:cubicBezTo>
                    <a:cubicBezTo>
                      <a:pt x="402" y="1634"/>
                      <a:pt x="402" y="1634"/>
                      <a:pt x="402" y="1634"/>
                    </a:cubicBezTo>
                    <a:cubicBezTo>
                      <a:pt x="402" y="1684"/>
                      <a:pt x="443" y="1715"/>
                      <a:pt x="494" y="1715"/>
                    </a:cubicBezTo>
                    <a:cubicBezTo>
                      <a:pt x="545" y="1715"/>
                      <a:pt x="585" y="1684"/>
                      <a:pt x="585" y="1634"/>
                    </a:cubicBezTo>
                    <a:cubicBezTo>
                      <a:pt x="585" y="817"/>
                      <a:pt x="585" y="817"/>
                      <a:pt x="585" y="817"/>
                    </a:cubicBezTo>
                    <a:lnTo>
                      <a:pt x="585" y="817"/>
                    </a:lnTo>
                    <a:lnTo>
                      <a:pt x="585" y="817"/>
                    </a:lnTo>
                    <a:cubicBezTo>
                      <a:pt x="585" y="232"/>
                      <a:pt x="585" y="232"/>
                      <a:pt x="585" y="232"/>
                    </a:cubicBezTo>
                    <a:cubicBezTo>
                      <a:pt x="605" y="232"/>
                      <a:pt x="605" y="232"/>
                      <a:pt x="605" y="232"/>
                    </a:cubicBezTo>
                    <a:cubicBezTo>
                      <a:pt x="605" y="766"/>
                      <a:pt x="605" y="766"/>
                      <a:pt x="605" y="766"/>
                    </a:cubicBezTo>
                    <a:cubicBezTo>
                      <a:pt x="605" y="848"/>
                      <a:pt x="635" y="877"/>
                      <a:pt x="675" y="877"/>
                    </a:cubicBezTo>
                    <a:cubicBezTo>
                      <a:pt x="715" y="877"/>
                      <a:pt x="755" y="848"/>
                      <a:pt x="755" y="766"/>
                    </a:cubicBezTo>
                    <a:cubicBezTo>
                      <a:pt x="755" y="102"/>
                      <a:pt x="755" y="102"/>
                      <a:pt x="755" y="102"/>
                    </a:cubicBezTo>
                    <a:lnTo>
                      <a:pt x="755" y="102"/>
                    </a:lnTo>
                    <a:cubicBezTo>
                      <a:pt x="746" y="51"/>
                      <a:pt x="706" y="0"/>
                      <a:pt x="65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</p:grpSp>
        <p:grpSp>
          <p:nvGrpSpPr>
            <p:cNvPr id="13" name="îṡļiḓe"/>
            <p:cNvGrpSpPr/>
            <p:nvPr/>
          </p:nvGrpSpPr>
          <p:grpSpPr>
            <a:xfrm>
              <a:off x="3876418" y="2284559"/>
              <a:ext cx="414613" cy="1134806"/>
              <a:chOff x="10044264" y="3515654"/>
              <a:chExt cx="855641" cy="2341905"/>
            </a:xfrm>
            <a:solidFill>
              <a:schemeClr val="accent1"/>
            </a:solidFill>
          </p:grpSpPr>
          <p:sp>
            <p:nvSpPr>
              <p:cNvPr id="65" name="îṥļïḓé"/>
              <p:cNvSpPr/>
              <p:nvPr/>
            </p:nvSpPr>
            <p:spPr bwMode="auto">
              <a:xfrm>
                <a:off x="10309463" y="3515654"/>
                <a:ext cx="350263" cy="350285"/>
              </a:xfrm>
              <a:custGeom>
                <a:avLst/>
                <a:gdLst>
                  <a:gd name="T0" fmla="*/ 152 w 314"/>
                  <a:gd name="T1" fmla="*/ 0 h 313"/>
                  <a:gd name="T2" fmla="*/ 152 w 314"/>
                  <a:gd name="T3" fmla="*/ 0 h 313"/>
                  <a:gd name="T4" fmla="*/ 0 w 314"/>
                  <a:gd name="T5" fmla="*/ 151 h 313"/>
                  <a:gd name="T6" fmla="*/ 152 w 314"/>
                  <a:gd name="T7" fmla="*/ 312 h 313"/>
                  <a:gd name="T8" fmla="*/ 313 w 314"/>
                  <a:gd name="T9" fmla="*/ 151 h 313"/>
                  <a:gd name="T10" fmla="*/ 152 w 314"/>
                  <a:gd name="T1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13">
                    <a:moveTo>
                      <a:pt x="152" y="0"/>
                    </a:moveTo>
                    <a:lnTo>
                      <a:pt x="152" y="0"/>
                    </a:lnTo>
                    <a:cubicBezTo>
                      <a:pt x="62" y="0"/>
                      <a:pt x="0" y="71"/>
                      <a:pt x="0" y="151"/>
                    </a:cubicBezTo>
                    <a:cubicBezTo>
                      <a:pt x="0" y="243"/>
                      <a:pt x="62" y="312"/>
                      <a:pt x="152" y="312"/>
                    </a:cubicBezTo>
                    <a:cubicBezTo>
                      <a:pt x="243" y="312"/>
                      <a:pt x="313" y="243"/>
                      <a:pt x="313" y="151"/>
                    </a:cubicBezTo>
                    <a:cubicBezTo>
                      <a:pt x="313" y="71"/>
                      <a:pt x="243" y="0"/>
                      <a:pt x="152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66" name="ïśḷïḍè"/>
              <p:cNvSpPr/>
              <p:nvPr/>
            </p:nvSpPr>
            <p:spPr bwMode="auto">
              <a:xfrm>
                <a:off x="10044264" y="3915980"/>
                <a:ext cx="855641" cy="1941579"/>
              </a:xfrm>
              <a:custGeom>
                <a:avLst/>
                <a:gdLst>
                  <a:gd name="T0" fmla="*/ 666 w 757"/>
                  <a:gd name="T1" fmla="*/ 0 h 1716"/>
                  <a:gd name="T2" fmla="*/ 666 w 757"/>
                  <a:gd name="T3" fmla="*/ 0 h 1716"/>
                  <a:gd name="T4" fmla="*/ 90 w 757"/>
                  <a:gd name="T5" fmla="*/ 0 h 1716"/>
                  <a:gd name="T6" fmla="*/ 0 w 757"/>
                  <a:gd name="T7" fmla="*/ 102 h 1716"/>
                  <a:gd name="T8" fmla="*/ 0 w 757"/>
                  <a:gd name="T9" fmla="*/ 102 h 1716"/>
                  <a:gd name="T10" fmla="*/ 0 w 757"/>
                  <a:gd name="T11" fmla="*/ 766 h 1716"/>
                  <a:gd name="T12" fmla="*/ 81 w 757"/>
                  <a:gd name="T13" fmla="*/ 877 h 1716"/>
                  <a:gd name="T14" fmla="*/ 150 w 757"/>
                  <a:gd name="T15" fmla="*/ 766 h 1716"/>
                  <a:gd name="T16" fmla="*/ 150 w 757"/>
                  <a:gd name="T17" fmla="*/ 232 h 1716"/>
                  <a:gd name="T18" fmla="*/ 181 w 757"/>
                  <a:gd name="T19" fmla="*/ 232 h 1716"/>
                  <a:gd name="T20" fmla="*/ 181 w 757"/>
                  <a:gd name="T21" fmla="*/ 817 h 1716"/>
                  <a:gd name="T22" fmla="*/ 181 w 757"/>
                  <a:gd name="T23" fmla="*/ 817 h 1716"/>
                  <a:gd name="T24" fmla="*/ 181 w 757"/>
                  <a:gd name="T25" fmla="*/ 817 h 1716"/>
                  <a:gd name="T26" fmla="*/ 181 w 757"/>
                  <a:gd name="T27" fmla="*/ 1634 h 1716"/>
                  <a:gd name="T28" fmla="*/ 271 w 757"/>
                  <a:gd name="T29" fmla="*/ 1715 h 1716"/>
                  <a:gd name="T30" fmla="*/ 353 w 757"/>
                  <a:gd name="T31" fmla="*/ 1634 h 1716"/>
                  <a:gd name="T32" fmla="*/ 353 w 757"/>
                  <a:gd name="T33" fmla="*/ 938 h 1716"/>
                  <a:gd name="T34" fmla="*/ 414 w 757"/>
                  <a:gd name="T35" fmla="*/ 938 h 1716"/>
                  <a:gd name="T36" fmla="*/ 414 w 757"/>
                  <a:gd name="T37" fmla="*/ 1634 h 1716"/>
                  <a:gd name="T38" fmla="*/ 494 w 757"/>
                  <a:gd name="T39" fmla="*/ 1715 h 1716"/>
                  <a:gd name="T40" fmla="*/ 584 w 757"/>
                  <a:gd name="T41" fmla="*/ 1634 h 1716"/>
                  <a:gd name="T42" fmla="*/ 584 w 757"/>
                  <a:gd name="T43" fmla="*/ 817 h 1716"/>
                  <a:gd name="T44" fmla="*/ 584 w 757"/>
                  <a:gd name="T45" fmla="*/ 817 h 1716"/>
                  <a:gd name="T46" fmla="*/ 584 w 757"/>
                  <a:gd name="T47" fmla="*/ 817 h 1716"/>
                  <a:gd name="T48" fmla="*/ 584 w 757"/>
                  <a:gd name="T49" fmla="*/ 232 h 1716"/>
                  <a:gd name="T50" fmla="*/ 615 w 757"/>
                  <a:gd name="T51" fmla="*/ 232 h 1716"/>
                  <a:gd name="T52" fmla="*/ 615 w 757"/>
                  <a:gd name="T53" fmla="*/ 766 h 1716"/>
                  <a:gd name="T54" fmla="*/ 686 w 757"/>
                  <a:gd name="T55" fmla="*/ 877 h 1716"/>
                  <a:gd name="T56" fmla="*/ 756 w 757"/>
                  <a:gd name="T57" fmla="*/ 766 h 1716"/>
                  <a:gd name="T58" fmla="*/ 756 w 757"/>
                  <a:gd name="T59" fmla="*/ 102 h 1716"/>
                  <a:gd name="T60" fmla="*/ 756 w 757"/>
                  <a:gd name="T61" fmla="*/ 102 h 1716"/>
                  <a:gd name="T62" fmla="*/ 666 w 757"/>
                  <a:gd name="T63" fmla="*/ 0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57" h="1716">
                    <a:moveTo>
                      <a:pt x="666" y="0"/>
                    </a:moveTo>
                    <a:lnTo>
                      <a:pt x="666" y="0"/>
                    </a:lnTo>
                    <a:cubicBezTo>
                      <a:pt x="90" y="0"/>
                      <a:pt x="90" y="0"/>
                      <a:pt x="90" y="0"/>
                    </a:cubicBezTo>
                    <a:cubicBezTo>
                      <a:pt x="50" y="0"/>
                      <a:pt x="10" y="51"/>
                      <a:pt x="0" y="102"/>
                    </a:cubicBezTo>
                    <a:lnTo>
                      <a:pt x="0" y="102"/>
                    </a:lnTo>
                    <a:cubicBezTo>
                      <a:pt x="0" y="766"/>
                      <a:pt x="0" y="766"/>
                      <a:pt x="0" y="766"/>
                    </a:cubicBezTo>
                    <a:cubicBezTo>
                      <a:pt x="0" y="848"/>
                      <a:pt x="41" y="877"/>
                      <a:pt x="81" y="877"/>
                    </a:cubicBezTo>
                    <a:cubicBezTo>
                      <a:pt x="110" y="877"/>
                      <a:pt x="150" y="848"/>
                      <a:pt x="150" y="766"/>
                    </a:cubicBezTo>
                    <a:cubicBezTo>
                      <a:pt x="150" y="232"/>
                      <a:pt x="150" y="232"/>
                      <a:pt x="150" y="232"/>
                    </a:cubicBezTo>
                    <a:cubicBezTo>
                      <a:pt x="181" y="232"/>
                      <a:pt x="181" y="232"/>
                      <a:pt x="181" y="232"/>
                    </a:cubicBezTo>
                    <a:cubicBezTo>
                      <a:pt x="181" y="817"/>
                      <a:pt x="181" y="817"/>
                      <a:pt x="181" y="817"/>
                    </a:cubicBezTo>
                    <a:lnTo>
                      <a:pt x="181" y="817"/>
                    </a:lnTo>
                    <a:lnTo>
                      <a:pt x="181" y="817"/>
                    </a:lnTo>
                    <a:cubicBezTo>
                      <a:pt x="181" y="1634"/>
                      <a:pt x="181" y="1634"/>
                      <a:pt x="181" y="1634"/>
                    </a:cubicBezTo>
                    <a:cubicBezTo>
                      <a:pt x="181" y="1684"/>
                      <a:pt x="222" y="1715"/>
                      <a:pt x="271" y="1715"/>
                    </a:cubicBezTo>
                    <a:cubicBezTo>
                      <a:pt x="313" y="1715"/>
                      <a:pt x="353" y="1684"/>
                      <a:pt x="353" y="1634"/>
                    </a:cubicBezTo>
                    <a:cubicBezTo>
                      <a:pt x="353" y="938"/>
                      <a:pt x="353" y="938"/>
                      <a:pt x="353" y="938"/>
                    </a:cubicBezTo>
                    <a:cubicBezTo>
                      <a:pt x="414" y="938"/>
                      <a:pt x="414" y="938"/>
                      <a:pt x="414" y="938"/>
                    </a:cubicBezTo>
                    <a:cubicBezTo>
                      <a:pt x="414" y="1634"/>
                      <a:pt x="414" y="1634"/>
                      <a:pt x="414" y="1634"/>
                    </a:cubicBezTo>
                    <a:cubicBezTo>
                      <a:pt x="414" y="1684"/>
                      <a:pt x="454" y="1715"/>
                      <a:pt x="494" y="1715"/>
                    </a:cubicBezTo>
                    <a:cubicBezTo>
                      <a:pt x="544" y="1715"/>
                      <a:pt x="584" y="1684"/>
                      <a:pt x="584" y="1634"/>
                    </a:cubicBezTo>
                    <a:cubicBezTo>
                      <a:pt x="584" y="817"/>
                      <a:pt x="584" y="817"/>
                      <a:pt x="584" y="817"/>
                    </a:cubicBezTo>
                    <a:lnTo>
                      <a:pt x="584" y="817"/>
                    </a:lnTo>
                    <a:lnTo>
                      <a:pt x="584" y="817"/>
                    </a:lnTo>
                    <a:cubicBezTo>
                      <a:pt x="584" y="232"/>
                      <a:pt x="584" y="232"/>
                      <a:pt x="584" y="232"/>
                    </a:cubicBezTo>
                    <a:cubicBezTo>
                      <a:pt x="615" y="232"/>
                      <a:pt x="615" y="232"/>
                      <a:pt x="615" y="232"/>
                    </a:cubicBezTo>
                    <a:cubicBezTo>
                      <a:pt x="615" y="766"/>
                      <a:pt x="615" y="766"/>
                      <a:pt x="615" y="766"/>
                    </a:cubicBezTo>
                    <a:cubicBezTo>
                      <a:pt x="615" y="848"/>
                      <a:pt x="646" y="877"/>
                      <a:pt x="686" y="877"/>
                    </a:cubicBezTo>
                    <a:cubicBezTo>
                      <a:pt x="726" y="877"/>
                      <a:pt x="756" y="848"/>
                      <a:pt x="756" y="766"/>
                    </a:cubicBezTo>
                    <a:cubicBezTo>
                      <a:pt x="756" y="102"/>
                      <a:pt x="756" y="102"/>
                      <a:pt x="756" y="102"/>
                    </a:cubicBezTo>
                    <a:lnTo>
                      <a:pt x="756" y="102"/>
                    </a:lnTo>
                    <a:cubicBezTo>
                      <a:pt x="756" y="51"/>
                      <a:pt x="715" y="0"/>
                      <a:pt x="666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</p:grpSp>
        <p:grpSp>
          <p:nvGrpSpPr>
            <p:cNvPr id="14" name="íṧḷíḑé"/>
            <p:cNvGrpSpPr/>
            <p:nvPr/>
          </p:nvGrpSpPr>
          <p:grpSpPr>
            <a:xfrm>
              <a:off x="4413952" y="2284559"/>
              <a:ext cx="407339" cy="1134806"/>
              <a:chOff x="3364268" y="3515654"/>
              <a:chExt cx="840630" cy="2341905"/>
            </a:xfrm>
            <a:solidFill>
              <a:schemeClr val="accent1"/>
            </a:solidFill>
          </p:grpSpPr>
          <p:sp>
            <p:nvSpPr>
              <p:cNvPr id="63" name="iŝḻíďè"/>
              <p:cNvSpPr/>
              <p:nvPr/>
            </p:nvSpPr>
            <p:spPr bwMode="auto">
              <a:xfrm>
                <a:off x="3614456" y="3515654"/>
                <a:ext cx="350263" cy="350285"/>
              </a:xfrm>
              <a:custGeom>
                <a:avLst/>
                <a:gdLst>
                  <a:gd name="T0" fmla="*/ 152 w 314"/>
                  <a:gd name="T1" fmla="*/ 312 h 313"/>
                  <a:gd name="T2" fmla="*/ 152 w 314"/>
                  <a:gd name="T3" fmla="*/ 312 h 313"/>
                  <a:gd name="T4" fmla="*/ 313 w 314"/>
                  <a:gd name="T5" fmla="*/ 151 h 313"/>
                  <a:gd name="T6" fmla="*/ 152 w 314"/>
                  <a:gd name="T7" fmla="*/ 0 h 313"/>
                  <a:gd name="T8" fmla="*/ 0 w 314"/>
                  <a:gd name="T9" fmla="*/ 151 h 313"/>
                  <a:gd name="T10" fmla="*/ 152 w 314"/>
                  <a:gd name="T11" fmla="*/ 312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13">
                    <a:moveTo>
                      <a:pt x="152" y="312"/>
                    </a:moveTo>
                    <a:lnTo>
                      <a:pt x="152" y="312"/>
                    </a:lnTo>
                    <a:cubicBezTo>
                      <a:pt x="241" y="312"/>
                      <a:pt x="313" y="243"/>
                      <a:pt x="313" y="151"/>
                    </a:cubicBezTo>
                    <a:cubicBezTo>
                      <a:pt x="313" y="71"/>
                      <a:pt x="241" y="0"/>
                      <a:pt x="152" y="0"/>
                    </a:cubicBezTo>
                    <a:cubicBezTo>
                      <a:pt x="71" y="0"/>
                      <a:pt x="0" y="71"/>
                      <a:pt x="0" y="151"/>
                    </a:cubicBezTo>
                    <a:cubicBezTo>
                      <a:pt x="0" y="243"/>
                      <a:pt x="71" y="312"/>
                      <a:pt x="152" y="31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64" name="išľidé"/>
              <p:cNvSpPr/>
              <p:nvPr/>
            </p:nvSpPr>
            <p:spPr bwMode="auto">
              <a:xfrm>
                <a:off x="3364268" y="3915980"/>
                <a:ext cx="840630" cy="1941579"/>
              </a:xfrm>
              <a:custGeom>
                <a:avLst/>
                <a:gdLst>
                  <a:gd name="T0" fmla="*/ 746 w 747"/>
                  <a:gd name="T1" fmla="*/ 102 h 1716"/>
                  <a:gd name="T2" fmla="*/ 746 w 747"/>
                  <a:gd name="T3" fmla="*/ 102 h 1716"/>
                  <a:gd name="T4" fmla="*/ 654 w 747"/>
                  <a:gd name="T5" fmla="*/ 0 h 1716"/>
                  <a:gd name="T6" fmla="*/ 89 w 747"/>
                  <a:gd name="T7" fmla="*/ 0 h 1716"/>
                  <a:gd name="T8" fmla="*/ 0 w 747"/>
                  <a:gd name="T9" fmla="*/ 102 h 1716"/>
                  <a:gd name="T10" fmla="*/ 0 w 747"/>
                  <a:gd name="T11" fmla="*/ 102 h 1716"/>
                  <a:gd name="T12" fmla="*/ 0 w 747"/>
                  <a:gd name="T13" fmla="*/ 766 h 1716"/>
                  <a:gd name="T14" fmla="*/ 69 w 747"/>
                  <a:gd name="T15" fmla="*/ 877 h 1716"/>
                  <a:gd name="T16" fmla="*/ 141 w 747"/>
                  <a:gd name="T17" fmla="*/ 766 h 1716"/>
                  <a:gd name="T18" fmla="*/ 141 w 747"/>
                  <a:gd name="T19" fmla="*/ 232 h 1716"/>
                  <a:gd name="T20" fmla="*/ 170 w 747"/>
                  <a:gd name="T21" fmla="*/ 232 h 1716"/>
                  <a:gd name="T22" fmla="*/ 170 w 747"/>
                  <a:gd name="T23" fmla="*/ 817 h 1716"/>
                  <a:gd name="T24" fmla="*/ 170 w 747"/>
                  <a:gd name="T25" fmla="*/ 817 h 1716"/>
                  <a:gd name="T26" fmla="*/ 170 w 747"/>
                  <a:gd name="T27" fmla="*/ 817 h 1716"/>
                  <a:gd name="T28" fmla="*/ 170 w 747"/>
                  <a:gd name="T29" fmla="*/ 1634 h 1716"/>
                  <a:gd name="T30" fmla="*/ 261 w 747"/>
                  <a:gd name="T31" fmla="*/ 1715 h 1716"/>
                  <a:gd name="T32" fmla="*/ 342 w 747"/>
                  <a:gd name="T33" fmla="*/ 1634 h 1716"/>
                  <a:gd name="T34" fmla="*/ 342 w 747"/>
                  <a:gd name="T35" fmla="*/ 938 h 1716"/>
                  <a:gd name="T36" fmla="*/ 402 w 747"/>
                  <a:gd name="T37" fmla="*/ 938 h 1716"/>
                  <a:gd name="T38" fmla="*/ 402 w 747"/>
                  <a:gd name="T39" fmla="*/ 1634 h 1716"/>
                  <a:gd name="T40" fmla="*/ 493 w 747"/>
                  <a:gd name="T41" fmla="*/ 1715 h 1716"/>
                  <a:gd name="T42" fmla="*/ 574 w 747"/>
                  <a:gd name="T43" fmla="*/ 1634 h 1716"/>
                  <a:gd name="T44" fmla="*/ 574 w 747"/>
                  <a:gd name="T45" fmla="*/ 817 h 1716"/>
                  <a:gd name="T46" fmla="*/ 574 w 747"/>
                  <a:gd name="T47" fmla="*/ 817 h 1716"/>
                  <a:gd name="T48" fmla="*/ 574 w 747"/>
                  <a:gd name="T49" fmla="*/ 817 h 1716"/>
                  <a:gd name="T50" fmla="*/ 574 w 747"/>
                  <a:gd name="T51" fmla="*/ 232 h 1716"/>
                  <a:gd name="T52" fmla="*/ 605 w 747"/>
                  <a:gd name="T53" fmla="*/ 232 h 1716"/>
                  <a:gd name="T54" fmla="*/ 605 w 747"/>
                  <a:gd name="T55" fmla="*/ 766 h 1716"/>
                  <a:gd name="T56" fmla="*/ 675 w 747"/>
                  <a:gd name="T57" fmla="*/ 877 h 1716"/>
                  <a:gd name="T58" fmla="*/ 746 w 747"/>
                  <a:gd name="T59" fmla="*/ 766 h 1716"/>
                  <a:gd name="T60" fmla="*/ 746 w 747"/>
                  <a:gd name="T61" fmla="*/ 102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1716">
                    <a:moveTo>
                      <a:pt x="746" y="102"/>
                    </a:moveTo>
                    <a:lnTo>
                      <a:pt x="746" y="102"/>
                    </a:lnTo>
                    <a:cubicBezTo>
                      <a:pt x="746" y="51"/>
                      <a:pt x="706" y="0"/>
                      <a:pt x="654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0" y="0"/>
                      <a:pt x="0" y="51"/>
                      <a:pt x="0" y="102"/>
                    </a:cubicBezTo>
                    <a:lnTo>
                      <a:pt x="0" y="102"/>
                    </a:lnTo>
                    <a:cubicBezTo>
                      <a:pt x="0" y="766"/>
                      <a:pt x="0" y="766"/>
                      <a:pt x="0" y="766"/>
                    </a:cubicBezTo>
                    <a:cubicBezTo>
                      <a:pt x="0" y="848"/>
                      <a:pt x="29" y="877"/>
                      <a:pt x="69" y="877"/>
                    </a:cubicBezTo>
                    <a:cubicBezTo>
                      <a:pt x="109" y="877"/>
                      <a:pt x="141" y="848"/>
                      <a:pt x="141" y="766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70" y="232"/>
                      <a:pt x="170" y="232"/>
                      <a:pt x="170" y="232"/>
                    </a:cubicBezTo>
                    <a:cubicBezTo>
                      <a:pt x="170" y="817"/>
                      <a:pt x="170" y="817"/>
                      <a:pt x="170" y="817"/>
                    </a:cubicBezTo>
                    <a:lnTo>
                      <a:pt x="170" y="817"/>
                    </a:lnTo>
                    <a:lnTo>
                      <a:pt x="170" y="817"/>
                    </a:lnTo>
                    <a:cubicBezTo>
                      <a:pt x="170" y="1634"/>
                      <a:pt x="170" y="1634"/>
                      <a:pt x="170" y="1634"/>
                    </a:cubicBezTo>
                    <a:cubicBezTo>
                      <a:pt x="170" y="1684"/>
                      <a:pt x="212" y="1715"/>
                      <a:pt x="261" y="1715"/>
                    </a:cubicBezTo>
                    <a:cubicBezTo>
                      <a:pt x="312" y="1715"/>
                      <a:pt x="342" y="1684"/>
                      <a:pt x="342" y="1634"/>
                    </a:cubicBezTo>
                    <a:cubicBezTo>
                      <a:pt x="342" y="938"/>
                      <a:pt x="342" y="938"/>
                      <a:pt x="342" y="938"/>
                    </a:cubicBezTo>
                    <a:cubicBezTo>
                      <a:pt x="402" y="938"/>
                      <a:pt x="402" y="938"/>
                      <a:pt x="402" y="938"/>
                    </a:cubicBezTo>
                    <a:cubicBezTo>
                      <a:pt x="402" y="1634"/>
                      <a:pt x="402" y="1634"/>
                      <a:pt x="402" y="1634"/>
                    </a:cubicBezTo>
                    <a:cubicBezTo>
                      <a:pt x="402" y="1684"/>
                      <a:pt x="442" y="1715"/>
                      <a:pt x="493" y="1715"/>
                    </a:cubicBezTo>
                    <a:cubicBezTo>
                      <a:pt x="534" y="1715"/>
                      <a:pt x="574" y="1684"/>
                      <a:pt x="574" y="1634"/>
                    </a:cubicBezTo>
                    <a:cubicBezTo>
                      <a:pt x="574" y="817"/>
                      <a:pt x="574" y="817"/>
                      <a:pt x="574" y="817"/>
                    </a:cubicBezTo>
                    <a:lnTo>
                      <a:pt x="574" y="817"/>
                    </a:lnTo>
                    <a:lnTo>
                      <a:pt x="574" y="817"/>
                    </a:lnTo>
                    <a:cubicBezTo>
                      <a:pt x="574" y="232"/>
                      <a:pt x="574" y="232"/>
                      <a:pt x="574" y="232"/>
                    </a:cubicBezTo>
                    <a:cubicBezTo>
                      <a:pt x="605" y="232"/>
                      <a:pt x="605" y="232"/>
                      <a:pt x="605" y="232"/>
                    </a:cubicBezTo>
                    <a:cubicBezTo>
                      <a:pt x="605" y="766"/>
                      <a:pt x="605" y="766"/>
                      <a:pt x="605" y="766"/>
                    </a:cubicBezTo>
                    <a:cubicBezTo>
                      <a:pt x="605" y="848"/>
                      <a:pt x="634" y="877"/>
                      <a:pt x="675" y="877"/>
                    </a:cubicBezTo>
                    <a:cubicBezTo>
                      <a:pt x="715" y="877"/>
                      <a:pt x="746" y="848"/>
                      <a:pt x="746" y="766"/>
                    </a:cubicBezTo>
                    <a:cubicBezTo>
                      <a:pt x="746" y="102"/>
                      <a:pt x="746" y="102"/>
                      <a:pt x="746" y="10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</p:grpSp>
        <p:grpSp>
          <p:nvGrpSpPr>
            <p:cNvPr id="15" name="íśḷïḓe"/>
            <p:cNvGrpSpPr/>
            <p:nvPr/>
          </p:nvGrpSpPr>
          <p:grpSpPr>
            <a:xfrm>
              <a:off x="4944203" y="2284559"/>
              <a:ext cx="412187" cy="1134806"/>
              <a:chOff x="4475099" y="3515654"/>
              <a:chExt cx="850635" cy="2341905"/>
            </a:xfrm>
            <a:solidFill>
              <a:schemeClr val="accent1"/>
            </a:solidFill>
          </p:grpSpPr>
          <p:sp>
            <p:nvSpPr>
              <p:cNvPr id="61" name="íŝḻíḋê"/>
              <p:cNvSpPr/>
              <p:nvPr/>
            </p:nvSpPr>
            <p:spPr bwMode="auto">
              <a:xfrm>
                <a:off x="4725287" y="3515654"/>
                <a:ext cx="350263" cy="350285"/>
              </a:xfrm>
              <a:custGeom>
                <a:avLst/>
                <a:gdLst>
                  <a:gd name="T0" fmla="*/ 161 w 314"/>
                  <a:gd name="T1" fmla="*/ 312 h 313"/>
                  <a:gd name="T2" fmla="*/ 161 w 314"/>
                  <a:gd name="T3" fmla="*/ 312 h 313"/>
                  <a:gd name="T4" fmla="*/ 313 w 314"/>
                  <a:gd name="T5" fmla="*/ 151 h 313"/>
                  <a:gd name="T6" fmla="*/ 161 w 314"/>
                  <a:gd name="T7" fmla="*/ 0 h 313"/>
                  <a:gd name="T8" fmla="*/ 0 w 314"/>
                  <a:gd name="T9" fmla="*/ 151 h 313"/>
                  <a:gd name="T10" fmla="*/ 161 w 314"/>
                  <a:gd name="T11" fmla="*/ 312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13">
                    <a:moveTo>
                      <a:pt x="161" y="312"/>
                    </a:moveTo>
                    <a:lnTo>
                      <a:pt x="161" y="312"/>
                    </a:lnTo>
                    <a:cubicBezTo>
                      <a:pt x="242" y="312"/>
                      <a:pt x="313" y="243"/>
                      <a:pt x="313" y="151"/>
                    </a:cubicBezTo>
                    <a:cubicBezTo>
                      <a:pt x="313" y="71"/>
                      <a:pt x="242" y="0"/>
                      <a:pt x="161" y="0"/>
                    </a:cubicBezTo>
                    <a:cubicBezTo>
                      <a:pt x="70" y="0"/>
                      <a:pt x="0" y="71"/>
                      <a:pt x="0" y="151"/>
                    </a:cubicBezTo>
                    <a:cubicBezTo>
                      <a:pt x="0" y="243"/>
                      <a:pt x="70" y="312"/>
                      <a:pt x="161" y="31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62" name="ïṣľiḍé"/>
              <p:cNvSpPr/>
              <p:nvPr/>
            </p:nvSpPr>
            <p:spPr bwMode="auto">
              <a:xfrm>
                <a:off x="4475099" y="3915980"/>
                <a:ext cx="850635" cy="1941579"/>
              </a:xfrm>
              <a:custGeom>
                <a:avLst/>
                <a:gdLst>
                  <a:gd name="T0" fmla="*/ 755 w 756"/>
                  <a:gd name="T1" fmla="*/ 102 h 1716"/>
                  <a:gd name="T2" fmla="*/ 755 w 756"/>
                  <a:gd name="T3" fmla="*/ 102 h 1716"/>
                  <a:gd name="T4" fmla="*/ 664 w 756"/>
                  <a:gd name="T5" fmla="*/ 0 h 1716"/>
                  <a:gd name="T6" fmla="*/ 90 w 756"/>
                  <a:gd name="T7" fmla="*/ 0 h 1716"/>
                  <a:gd name="T8" fmla="*/ 0 w 756"/>
                  <a:gd name="T9" fmla="*/ 102 h 1716"/>
                  <a:gd name="T10" fmla="*/ 0 w 756"/>
                  <a:gd name="T11" fmla="*/ 102 h 1716"/>
                  <a:gd name="T12" fmla="*/ 0 w 756"/>
                  <a:gd name="T13" fmla="*/ 766 h 1716"/>
                  <a:gd name="T14" fmla="*/ 70 w 756"/>
                  <a:gd name="T15" fmla="*/ 877 h 1716"/>
                  <a:gd name="T16" fmla="*/ 141 w 756"/>
                  <a:gd name="T17" fmla="*/ 766 h 1716"/>
                  <a:gd name="T18" fmla="*/ 141 w 756"/>
                  <a:gd name="T19" fmla="*/ 232 h 1716"/>
                  <a:gd name="T20" fmla="*/ 181 w 756"/>
                  <a:gd name="T21" fmla="*/ 232 h 1716"/>
                  <a:gd name="T22" fmla="*/ 181 w 756"/>
                  <a:gd name="T23" fmla="*/ 817 h 1716"/>
                  <a:gd name="T24" fmla="*/ 181 w 756"/>
                  <a:gd name="T25" fmla="*/ 817 h 1716"/>
                  <a:gd name="T26" fmla="*/ 181 w 756"/>
                  <a:gd name="T27" fmla="*/ 817 h 1716"/>
                  <a:gd name="T28" fmla="*/ 181 w 756"/>
                  <a:gd name="T29" fmla="*/ 1634 h 1716"/>
                  <a:gd name="T30" fmla="*/ 262 w 756"/>
                  <a:gd name="T31" fmla="*/ 1715 h 1716"/>
                  <a:gd name="T32" fmla="*/ 353 w 756"/>
                  <a:gd name="T33" fmla="*/ 1634 h 1716"/>
                  <a:gd name="T34" fmla="*/ 353 w 756"/>
                  <a:gd name="T35" fmla="*/ 938 h 1716"/>
                  <a:gd name="T36" fmla="*/ 413 w 756"/>
                  <a:gd name="T37" fmla="*/ 938 h 1716"/>
                  <a:gd name="T38" fmla="*/ 413 w 756"/>
                  <a:gd name="T39" fmla="*/ 1634 h 1716"/>
                  <a:gd name="T40" fmla="*/ 494 w 756"/>
                  <a:gd name="T41" fmla="*/ 1715 h 1716"/>
                  <a:gd name="T42" fmla="*/ 583 w 756"/>
                  <a:gd name="T43" fmla="*/ 1634 h 1716"/>
                  <a:gd name="T44" fmla="*/ 583 w 756"/>
                  <a:gd name="T45" fmla="*/ 817 h 1716"/>
                  <a:gd name="T46" fmla="*/ 583 w 756"/>
                  <a:gd name="T47" fmla="*/ 817 h 1716"/>
                  <a:gd name="T48" fmla="*/ 583 w 756"/>
                  <a:gd name="T49" fmla="*/ 817 h 1716"/>
                  <a:gd name="T50" fmla="*/ 583 w 756"/>
                  <a:gd name="T51" fmla="*/ 232 h 1716"/>
                  <a:gd name="T52" fmla="*/ 604 w 756"/>
                  <a:gd name="T53" fmla="*/ 232 h 1716"/>
                  <a:gd name="T54" fmla="*/ 604 w 756"/>
                  <a:gd name="T55" fmla="*/ 766 h 1716"/>
                  <a:gd name="T56" fmla="*/ 684 w 756"/>
                  <a:gd name="T57" fmla="*/ 877 h 1716"/>
                  <a:gd name="T58" fmla="*/ 755 w 756"/>
                  <a:gd name="T59" fmla="*/ 766 h 1716"/>
                  <a:gd name="T60" fmla="*/ 755 w 756"/>
                  <a:gd name="T61" fmla="*/ 102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6" h="1716">
                    <a:moveTo>
                      <a:pt x="755" y="102"/>
                    </a:moveTo>
                    <a:lnTo>
                      <a:pt x="755" y="102"/>
                    </a:lnTo>
                    <a:cubicBezTo>
                      <a:pt x="744" y="51"/>
                      <a:pt x="704" y="0"/>
                      <a:pt x="664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0" y="0"/>
                      <a:pt x="0" y="51"/>
                      <a:pt x="0" y="102"/>
                    </a:cubicBezTo>
                    <a:lnTo>
                      <a:pt x="0" y="102"/>
                    </a:lnTo>
                    <a:cubicBezTo>
                      <a:pt x="0" y="766"/>
                      <a:pt x="0" y="766"/>
                      <a:pt x="0" y="766"/>
                    </a:cubicBezTo>
                    <a:cubicBezTo>
                      <a:pt x="0" y="848"/>
                      <a:pt x="29" y="877"/>
                      <a:pt x="70" y="877"/>
                    </a:cubicBezTo>
                    <a:cubicBezTo>
                      <a:pt x="110" y="877"/>
                      <a:pt x="141" y="848"/>
                      <a:pt x="141" y="766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81" y="232"/>
                      <a:pt x="181" y="232"/>
                      <a:pt x="181" y="232"/>
                    </a:cubicBezTo>
                    <a:cubicBezTo>
                      <a:pt x="181" y="817"/>
                      <a:pt x="181" y="817"/>
                      <a:pt x="181" y="817"/>
                    </a:cubicBezTo>
                    <a:lnTo>
                      <a:pt x="181" y="817"/>
                    </a:lnTo>
                    <a:lnTo>
                      <a:pt x="181" y="817"/>
                    </a:lnTo>
                    <a:cubicBezTo>
                      <a:pt x="181" y="1634"/>
                      <a:pt x="181" y="1634"/>
                      <a:pt x="181" y="1634"/>
                    </a:cubicBezTo>
                    <a:cubicBezTo>
                      <a:pt x="181" y="1684"/>
                      <a:pt x="221" y="1715"/>
                      <a:pt x="262" y="1715"/>
                    </a:cubicBezTo>
                    <a:cubicBezTo>
                      <a:pt x="313" y="1715"/>
                      <a:pt x="353" y="1684"/>
                      <a:pt x="353" y="1634"/>
                    </a:cubicBezTo>
                    <a:cubicBezTo>
                      <a:pt x="353" y="938"/>
                      <a:pt x="353" y="938"/>
                      <a:pt x="353" y="938"/>
                    </a:cubicBezTo>
                    <a:cubicBezTo>
                      <a:pt x="413" y="938"/>
                      <a:pt x="413" y="938"/>
                      <a:pt x="413" y="938"/>
                    </a:cubicBezTo>
                    <a:cubicBezTo>
                      <a:pt x="413" y="1634"/>
                      <a:pt x="413" y="1634"/>
                      <a:pt x="413" y="1634"/>
                    </a:cubicBezTo>
                    <a:cubicBezTo>
                      <a:pt x="413" y="1684"/>
                      <a:pt x="443" y="1715"/>
                      <a:pt x="494" y="1715"/>
                    </a:cubicBezTo>
                    <a:cubicBezTo>
                      <a:pt x="543" y="1715"/>
                      <a:pt x="583" y="1684"/>
                      <a:pt x="583" y="1634"/>
                    </a:cubicBezTo>
                    <a:cubicBezTo>
                      <a:pt x="583" y="817"/>
                      <a:pt x="583" y="817"/>
                      <a:pt x="583" y="817"/>
                    </a:cubicBezTo>
                    <a:lnTo>
                      <a:pt x="583" y="817"/>
                    </a:lnTo>
                    <a:lnTo>
                      <a:pt x="583" y="817"/>
                    </a:lnTo>
                    <a:cubicBezTo>
                      <a:pt x="583" y="232"/>
                      <a:pt x="583" y="232"/>
                      <a:pt x="583" y="232"/>
                    </a:cubicBezTo>
                    <a:cubicBezTo>
                      <a:pt x="604" y="232"/>
                      <a:pt x="604" y="232"/>
                      <a:pt x="604" y="232"/>
                    </a:cubicBezTo>
                    <a:cubicBezTo>
                      <a:pt x="604" y="766"/>
                      <a:pt x="604" y="766"/>
                      <a:pt x="604" y="766"/>
                    </a:cubicBezTo>
                    <a:cubicBezTo>
                      <a:pt x="604" y="848"/>
                      <a:pt x="644" y="877"/>
                      <a:pt x="684" y="877"/>
                    </a:cubicBezTo>
                    <a:cubicBezTo>
                      <a:pt x="726" y="877"/>
                      <a:pt x="755" y="848"/>
                      <a:pt x="755" y="766"/>
                    </a:cubicBezTo>
                    <a:cubicBezTo>
                      <a:pt x="755" y="102"/>
                      <a:pt x="755" y="102"/>
                      <a:pt x="755" y="10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</p:grpSp>
        <p:grpSp>
          <p:nvGrpSpPr>
            <p:cNvPr id="16" name="ïṧ1îdè"/>
            <p:cNvGrpSpPr/>
            <p:nvPr/>
          </p:nvGrpSpPr>
          <p:grpSpPr>
            <a:xfrm>
              <a:off x="5479297" y="2284559"/>
              <a:ext cx="407339" cy="1134806"/>
              <a:chOff x="5595938" y="3515654"/>
              <a:chExt cx="840630" cy="2341905"/>
            </a:xfrm>
            <a:solidFill>
              <a:schemeClr val="accent1"/>
            </a:solidFill>
          </p:grpSpPr>
          <p:sp>
            <p:nvSpPr>
              <p:cNvPr id="59" name="íṥlíḍè"/>
              <p:cNvSpPr/>
              <p:nvPr/>
            </p:nvSpPr>
            <p:spPr bwMode="auto">
              <a:xfrm>
                <a:off x="5846123" y="3515654"/>
                <a:ext cx="350263" cy="350285"/>
              </a:xfrm>
              <a:custGeom>
                <a:avLst/>
                <a:gdLst>
                  <a:gd name="T0" fmla="*/ 152 w 314"/>
                  <a:gd name="T1" fmla="*/ 312 h 313"/>
                  <a:gd name="T2" fmla="*/ 152 w 314"/>
                  <a:gd name="T3" fmla="*/ 312 h 313"/>
                  <a:gd name="T4" fmla="*/ 313 w 314"/>
                  <a:gd name="T5" fmla="*/ 151 h 313"/>
                  <a:gd name="T6" fmla="*/ 152 w 314"/>
                  <a:gd name="T7" fmla="*/ 0 h 313"/>
                  <a:gd name="T8" fmla="*/ 0 w 314"/>
                  <a:gd name="T9" fmla="*/ 151 h 313"/>
                  <a:gd name="T10" fmla="*/ 152 w 314"/>
                  <a:gd name="T11" fmla="*/ 312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13">
                    <a:moveTo>
                      <a:pt x="152" y="312"/>
                    </a:moveTo>
                    <a:lnTo>
                      <a:pt x="152" y="312"/>
                    </a:lnTo>
                    <a:cubicBezTo>
                      <a:pt x="243" y="312"/>
                      <a:pt x="313" y="243"/>
                      <a:pt x="313" y="151"/>
                    </a:cubicBezTo>
                    <a:cubicBezTo>
                      <a:pt x="313" y="71"/>
                      <a:pt x="243" y="0"/>
                      <a:pt x="152" y="0"/>
                    </a:cubicBezTo>
                    <a:cubicBezTo>
                      <a:pt x="71" y="0"/>
                      <a:pt x="0" y="71"/>
                      <a:pt x="0" y="151"/>
                    </a:cubicBezTo>
                    <a:cubicBezTo>
                      <a:pt x="0" y="243"/>
                      <a:pt x="71" y="312"/>
                      <a:pt x="152" y="31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60" name="iṧliḋê"/>
              <p:cNvSpPr/>
              <p:nvPr/>
            </p:nvSpPr>
            <p:spPr bwMode="auto">
              <a:xfrm>
                <a:off x="5595938" y="3915980"/>
                <a:ext cx="840630" cy="1941579"/>
              </a:xfrm>
              <a:custGeom>
                <a:avLst/>
                <a:gdLst>
                  <a:gd name="T0" fmla="*/ 746 w 747"/>
                  <a:gd name="T1" fmla="*/ 102 h 1716"/>
                  <a:gd name="T2" fmla="*/ 746 w 747"/>
                  <a:gd name="T3" fmla="*/ 102 h 1716"/>
                  <a:gd name="T4" fmla="*/ 654 w 747"/>
                  <a:gd name="T5" fmla="*/ 0 h 1716"/>
                  <a:gd name="T6" fmla="*/ 91 w 747"/>
                  <a:gd name="T7" fmla="*/ 0 h 1716"/>
                  <a:gd name="T8" fmla="*/ 0 w 747"/>
                  <a:gd name="T9" fmla="*/ 102 h 1716"/>
                  <a:gd name="T10" fmla="*/ 0 w 747"/>
                  <a:gd name="T11" fmla="*/ 102 h 1716"/>
                  <a:gd name="T12" fmla="*/ 0 w 747"/>
                  <a:gd name="T13" fmla="*/ 766 h 1716"/>
                  <a:gd name="T14" fmla="*/ 69 w 747"/>
                  <a:gd name="T15" fmla="*/ 877 h 1716"/>
                  <a:gd name="T16" fmla="*/ 140 w 747"/>
                  <a:gd name="T17" fmla="*/ 766 h 1716"/>
                  <a:gd name="T18" fmla="*/ 140 w 747"/>
                  <a:gd name="T19" fmla="*/ 232 h 1716"/>
                  <a:gd name="T20" fmla="*/ 172 w 747"/>
                  <a:gd name="T21" fmla="*/ 232 h 1716"/>
                  <a:gd name="T22" fmla="*/ 172 w 747"/>
                  <a:gd name="T23" fmla="*/ 817 h 1716"/>
                  <a:gd name="T24" fmla="*/ 172 w 747"/>
                  <a:gd name="T25" fmla="*/ 817 h 1716"/>
                  <a:gd name="T26" fmla="*/ 172 w 747"/>
                  <a:gd name="T27" fmla="*/ 817 h 1716"/>
                  <a:gd name="T28" fmla="*/ 172 w 747"/>
                  <a:gd name="T29" fmla="*/ 1634 h 1716"/>
                  <a:gd name="T30" fmla="*/ 261 w 747"/>
                  <a:gd name="T31" fmla="*/ 1715 h 1716"/>
                  <a:gd name="T32" fmla="*/ 342 w 747"/>
                  <a:gd name="T33" fmla="*/ 1634 h 1716"/>
                  <a:gd name="T34" fmla="*/ 342 w 747"/>
                  <a:gd name="T35" fmla="*/ 938 h 1716"/>
                  <a:gd name="T36" fmla="*/ 402 w 747"/>
                  <a:gd name="T37" fmla="*/ 938 h 1716"/>
                  <a:gd name="T38" fmla="*/ 402 w 747"/>
                  <a:gd name="T39" fmla="*/ 1634 h 1716"/>
                  <a:gd name="T40" fmla="*/ 493 w 747"/>
                  <a:gd name="T41" fmla="*/ 1715 h 1716"/>
                  <a:gd name="T42" fmla="*/ 574 w 747"/>
                  <a:gd name="T43" fmla="*/ 1634 h 1716"/>
                  <a:gd name="T44" fmla="*/ 574 w 747"/>
                  <a:gd name="T45" fmla="*/ 817 h 1716"/>
                  <a:gd name="T46" fmla="*/ 574 w 747"/>
                  <a:gd name="T47" fmla="*/ 817 h 1716"/>
                  <a:gd name="T48" fmla="*/ 574 w 747"/>
                  <a:gd name="T49" fmla="*/ 817 h 1716"/>
                  <a:gd name="T50" fmla="*/ 574 w 747"/>
                  <a:gd name="T51" fmla="*/ 232 h 1716"/>
                  <a:gd name="T52" fmla="*/ 605 w 747"/>
                  <a:gd name="T53" fmla="*/ 232 h 1716"/>
                  <a:gd name="T54" fmla="*/ 605 w 747"/>
                  <a:gd name="T55" fmla="*/ 766 h 1716"/>
                  <a:gd name="T56" fmla="*/ 674 w 747"/>
                  <a:gd name="T57" fmla="*/ 877 h 1716"/>
                  <a:gd name="T58" fmla="*/ 746 w 747"/>
                  <a:gd name="T59" fmla="*/ 766 h 1716"/>
                  <a:gd name="T60" fmla="*/ 746 w 747"/>
                  <a:gd name="T61" fmla="*/ 102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1716">
                    <a:moveTo>
                      <a:pt x="746" y="102"/>
                    </a:moveTo>
                    <a:lnTo>
                      <a:pt x="746" y="102"/>
                    </a:lnTo>
                    <a:cubicBezTo>
                      <a:pt x="746" y="51"/>
                      <a:pt x="706" y="0"/>
                      <a:pt x="654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40" y="0"/>
                      <a:pt x="0" y="51"/>
                      <a:pt x="0" y="102"/>
                    </a:cubicBezTo>
                    <a:lnTo>
                      <a:pt x="0" y="102"/>
                    </a:lnTo>
                    <a:cubicBezTo>
                      <a:pt x="0" y="766"/>
                      <a:pt x="0" y="766"/>
                      <a:pt x="0" y="766"/>
                    </a:cubicBezTo>
                    <a:cubicBezTo>
                      <a:pt x="0" y="848"/>
                      <a:pt x="29" y="877"/>
                      <a:pt x="69" y="877"/>
                    </a:cubicBezTo>
                    <a:cubicBezTo>
                      <a:pt x="109" y="877"/>
                      <a:pt x="140" y="848"/>
                      <a:pt x="140" y="766"/>
                    </a:cubicBez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72" y="232"/>
                      <a:pt x="172" y="232"/>
                      <a:pt x="172" y="232"/>
                    </a:cubicBezTo>
                    <a:cubicBezTo>
                      <a:pt x="172" y="817"/>
                      <a:pt x="172" y="817"/>
                      <a:pt x="172" y="817"/>
                    </a:cubicBezTo>
                    <a:lnTo>
                      <a:pt x="172" y="817"/>
                    </a:lnTo>
                    <a:lnTo>
                      <a:pt x="172" y="817"/>
                    </a:lnTo>
                    <a:cubicBezTo>
                      <a:pt x="172" y="1634"/>
                      <a:pt x="172" y="1634"/>
                      <a:pt x="172" y="1634"/>
                    </a:cubicBezTo>
                    <a:cubicBezTo>
                      <a:pt x="172" y="1684"/>
                      <a:pt x="212" y="1715"/>
                      <a:pt x="261" y="1715"/>
                    </a:cubicBezTo>
                    <a:cubicBezTo>
                      <a:pt x="301" y="1715"/>
                      <a:pt x="342" y="1684"/>
                      <a:pt x="342" y="1634"/>
                    </a:cubicBezTo>
                    <a:cubicBezTo>
                      <a:pt x="342" y="938"/>
                      <a:pt x="342" y="938"/>
                      <a:pt x="342" y="938"/>
                    </a:cubicBezTo>
                    <a:cubicBezTo>
                      <a:pt x="402" y="938"/>
                      <a:pt x="402" y="938"/>
                      <a:pt x="402" y="938"/>
                    </a:cubicBezTo>
                    <a:cubicBezTo>
                      <a:pt x="402" y="1634"/>
                      <a:pt x="402" y="1634"/>
                      <a:pt x="402" y="1634"/>
                    </a:cubicBezTo>
                    <a:cubicBezTo>
                      <a:pt x="402" y="1684"/>
                      <a:pt x="442" y="1715"/>
                      <a:pt x="493" y="1715"/>
                    </a:cubicBezTo>
                    <a:cubicBezTo>
                      <a:pt x="534" y="1715"/>
                      <a:pt x="574" y="1684"/>
                      <a:pt x="574" y="1634"/>
                    </a:cubicBezTo>
                    <a:cubicBezTo>
                      <a:pt x="574" y="817"/>
                      <a:pt x="574" y="817"/>
                      <a:pt x="574" y="817"/>
                    </a:cubicBezTo>
                    <a:lnTo>
                      <a:pt x="574" y="817"/>
                    </a:lnTo>
                    <a:lnTo>
                      <a:pt x="574" y="817"/>
                    </a:lnTo>
                    <a:cubicBezTo>
                      <a:pt x="574" y="232"/>
                      <a:pt x="574" y="232"/>
                      <a:pt x="574" y="232"/>
                    </a:cubicBezTo>
                    <a:cubicBezTo>
                      <a:pt x="605" y="232"/>
                      <a:pt x="605" y="232"/>
                      <a:pt x="605" y="232"/>
                    </a:cubicBezTo>
                    <a:cubicBezTo>
                      <a:pt x="605" y="766"/>
                      <a:pt x="605" y="766"/>
                      <a:pt x="605" y="766"/>
                    </a:cubicBezTo>
                    <a:cubicBezTo>
                      <a:pt x="605" y="848"/>
                      <a:pt x="634" y="877"/>
                      <a:pt x="674" y="877"/>
                    </a:cubicBezTo>
                    <a:cubicBezTo>
                      <a:pt x="715" y="877"/>
                      <a:pt x="746" y="848"/>
                      <a:pt x="746" y="766"/>
                    </a:cubicBezTo>
                    <a:cubicBezTo>
                      <a:pt x="746" y="102"/>
                      <a:pt x="746" y="102"/>
                      <a:pt x="746" y="10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</p:grpSp>
        <p:grpSp>
          <p:nvGrpSpPr>
            <p:cNvPr id="17" name="isļídé"/>
            <p:cNvGrpSpPr/>
            <p:nvPr/>
          </p:nvGrpSpPr>
          <p:grpSpPr>
            <a:xfrm>
              <a:off x="673096" y="3438639"/>
              <a:ext cx="407339" cy="1134806"/>
              <a:chOff x="3364268" y="3515654"/>
              <a:chExt cx="840630" cy="2341905"/>
            </a:xfrm>
            <a:solidFill>
              <a:schemeClr val="accent1"/>
            </a:solidFill>
          </p:grpSpPr>
          <p:sp>
            <p:nvSpPr>
              <p:cNvPr id="57" name="íṧḻïḑè"/>
              <p:cNvSpPr/>
              <p:nvPr/>
            </p:nvSpPr>
            <p:spPr bwMode="auto">
              <a:xfrm>
                <a:off x="3614456" y="3515654"/>
                <a:ext cx="350263" cy="350285"/>
              </a:xfrm>
              <a:custGeom>
                <a:avLst/>
                <a:gdLst>
                  <a:gd name="T0" fmla="*/ 152 w 314"/>
                  <a:gd name="T1" fmla="*/ 312 h 313"/>
                  <a:gd name="T2" fmla="*/ 152 w 314"/>
                  <a:gd name="T3" fmla="*/ 312 h 313"/>
                  <a:gd name="T4" fmla="*/ 313 w 314"/>
                  <a:gd name="T5" fmla="*/ 151 h 313"/>
                  <a:gd name="T6" fmla="*/ 152 w 314"/>
                  <a:gd name="T7" fmla="*/ 0 h 313"/>
                  <a:gd name="T8" fmla="*/ 0 w 314"/>
                  <a:gd name="T9" fmla="*/ 151 h 313"/>
                  <a:gd name="T10" fmla="*/ 152 w 314"/>
                  <a:gd name="T11" fmla="*/ 312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13">
                    <a:moveTo>
                      <a:pt x="152" y="312"/>
                    </a:moveTo>
                    <a:lnTo>
                      <a:pt x="152" y="312"/>
                    </a:lnTo>
                    <a:cubicBezTo>
                      <a:pt x="241" y="312"/>
                      <a:pt x="313" y="243"/>
                      <a:pt x="313" y="151"/>
                    </a:cubicBezTo>
                    <a:cubicBezTo>
                      <a:pt x="313" y="71"/>
                      <a:pt x="241" y="0"/>
                      <a:pt x="152" y="0"/>
                    </a:cubicBezTo>
                    <a:cubicBezTo>
                      <a:pt x="71" y="0"/>
                      <a:pt x="0" y="71"/>
                      <a:pt x="0" y="151"/>
                    </a:cubicBezTo>
                    <a:cubicBezTo>
                      <a:pt x="0" y="243"/>
                      <a:pt x="71" y="312"/>
                      <a:pt x="152" y="31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58" name="íṡľïḑê"/>
              <p:cNvSpPr/>
              <p:nvPr/>
            </p:nvSpPr>
            <p:spPr bwMode="auto">
              <a:xfrm>
                <a:off x="3364268" y="3915980"/>
                <a:ext cx="840630" cy="1941579"/>
              </a:xfrm>
              <a:custGeom>
                <a:avLst/>
                <a:gdLst>
                  <a:gd name="T0" fmla="*/ 746 w 747"/>
                  <a:gd name="T1" fmla="*/ 102 h 1716"/>
                  <a:gd name="T2" fmla="*/ 746 w 747"/>
                  <a:gd name="T3" fmla="*/ 102 h 1716"/>
                  <a:gd name="T4" fmla="*/ 654 w 747"/>
                  <a:gd name="T5" fmla="*/ 0 h 1716"/>
                  <a:gd name="T6" fmla="*/ 89 w 747"/>
                  <a:gd name="T7" fmla="*/ 0 h 1716"/>
                  <a:gd name="T8" fmla="*/ 0 w 747"/>
                  <a:gd name="T9" fmla="*/ 102 h 1716"/>
                  <a:gd name="T10" fmla="*/ 0 w 747"/>
                  <a:gd name="T11" fmla="*/ 102 h 1716"/>
                  <a:gd name="T12" fmla="*/ 0 w 747"/>
                  <a:gd name="T13" fmla="*/ 766 h 1716"/>
                  <a:gd name="T14" fmla="*/ 69 w 747"/>
                  <a:gd name="T15" fmla="*/ 877 h 1716"/>
                  <a:gd name="T16" fmla="*/ 141 w 747"/>
                  <a:gd name="T17" fmla="*/ 766 h 1716"/>
                  <a:gd name="T18" fmla="*/ 141 w 747"/>
                  <a:gd name="T19" fmla="*/ 232 h 1716"/>
                  <a:gd name="T20" fmla="*/ 170 w 747"/>
                  <a:gd name="T21" fmla="*/ 232 h 1716"/>
                  <a:gd name="T22" fmla="*/ 170 w 747"/>
                  <a:gd name="T23" fmla="*/ 817 h 1716"/>
                  <a:gd name="T24" fmla="*/ 170 w 747"/>
                  <a:gd name="T25" fmla="*/ 817 h 1716"/>
                  <a:gd name="T26" fmla="*/ 170 w 747"/>
                  <a:gd name="T27" fmla="*/ 817 h 1716"/>
                  <a:gd name="T28" fmla="*/ 170 w 747"/>
                  <a:gd name="T29" fmla="*/ 1634 h 1716"/>
                  <a:gd name="T30" fmla="*/ 261 w 747"/>
                  <a:gd name="T31" fmla="*/ 1715 h 1716"/>
                  <a:gd name="T32" fmla="*/ 342 w 747"/>
                  <a:gd name="T33" fmla="*/ 1634 h 1716"/>
                  <a:gd name="T34" fmla="*/ 342 w 747"/>
                  <a:gd name="T35" fmla="*/ 938 h 1716"/>
                  <a:gd name="T36" fmla="*/ 402 w 747"/>
                  <a:gd name="T37" fmla="*/ 938 h 1716"/>
                  <a:gd name="T38" fmla="*/ 402 w 747"/>
                  <a:gd name="T39" fmla="*/ 1634 h 1716"/>
                  <a:gd name="T40" fmla="*/ 493 w 747"/>
                  <a:gd name="T41" fmla="*/ 1715 h 1716"/>
                  <a:gd name="T42" fmla="*/ 574 w 747"/>
                  <a:gd name="T43" fmla="*/ 1634 h 1716"/>
                  <a:gd name="T44" fmla="*/ 574 w 747"/>
                  <a:gd name="T45" fmla="*/ 817 h 1716"/>
                  <a:gd name="T46" fmla="*/ 574 w 747"/>
                  <a:gd name="T47" fmla="*/ 817 h 1716"/>
                  <a:gd name="T48" fmla="*/ 574 w 747"/>
                  <a:gd name="T49" fmla="*/ 817 h 1716"/>
                  <a:gd name="T50" fmla="*/ 574 w 747"/>
                  <a:gd name="T51" fmla="*/ 232 h 1716"/>
                  <a:gd name="T52" fmla="*/ 605 w 747"/>
                  <a:gd name="T53" fmla="*/ 232 h 1716"/>
                  <a:gd name="T54" fmla="*/ 605 w 747"/>
                  <a:gd name="T55" fmla="*/ 766 h 1716"/>
                  <a:gd name="T56" fmla="*/ 675 w 747"/>
                  <a:gd name="T57" fmla="*/ 877 h 1716"/>
                  <a:gd name="T58" fmla="*/ 746 w 747"/>
                  <a:gd name="T59" fmla="*/ 766 h 1716"/>
                  <a:gd name="T60" fmla="*/ 746 w 747"/>
                  <a:gd name="T61" fmla="*/ 102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1716">
                    <a:moveTo>
                      <a:pt x="746" y="102"/>
                    </a:moveTo>
                    <a:lnTo>
                      <a:pt x="746" y="102"/>
                    </a:lnTo>
                    <a:cubicBezTo>
                      <a:pt x="746" y="51"/>
                      <a:pt x="706" y="0"/>
                      <a:pt x="654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0" y="0"/>
                      <a:pt x="0" y="51"/>
                      <a:pt x="0" y="102"/>
                    </a:cubicBezTo>
                    <a:lnTo>
                      <a:pt x="0" y="102"/>
                    </a:lnTo>
                    <a:cubicBezTo>
                      <a:pt x="0" y="766"/>
                      <a:pt x="0" y="766"/>
                      <a:pt x="0" y="766"/>
                    </a:cubicBezTo>
                    <a:cubicBezTo>
                      <a:pt x="0" y="848"/>
                      <a:pt x="29" y="877"/>
                      <a:pt x="69" y="877"/>
                    </a:cubicBezTo>
                    <a:cubicBezTo>
                      <a:pt x="109" y="877"/>
                      <a:pt x="141" y="848"/>
                      <a:pt x="141" y="766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70" y="232"/>
                      <a:pt x="170" y="232"/>
                      <a:pt x="170" y="232"/>
                    </a:cubicBezTo>
                    <a:cubicBezTo>
                      <a:pt x="170" y="817"/>
                      <a:pt x="170" y="817"/>
                      <a:pt x="170" y="817"/>
                    </a:cubicBezTo>
                    <a:lnTo>
                      <a:pt x="170" y="817"/>
                    </a:lnTo>
                    <a:lnTo>
                      <a:pt x="170" y="817"/>
                    </a:lnTo>
                    <a:cubicBezTo>
                      <a:pt x="170" y="1634"/>
                      <a:pt x="170" y="1634"/>
                      <a:pt x="170" y="1634"/>
                    </a:cubicBezTo>
                    <a:cubicBezTo>
                      <a:pt x="170" y="1684"/>
                      <a:pt x="212" y="1715"/>
                      <a:pt x="261" y="1715"/>
                    </a:cubicBezTo>
                    <a:cubicBezTo>
                      <a:pt x="312" y="1715"/>
                      <a:pt x="342" y="1684"/>
                      <a:pt x="342" y="1634"/>
                    </a:cubicBezTo>
                    <a:cubicBezTo>
                      <a:pt x="342" y="938"/>
                      <a:pt x="342" y="938"/>
                      <a:pt x="342" y="938"/>
                    </a:cubicBezTo>
                    <a:cubicBezTo>
                      <a:pt x="402" y="938"/>
                      <a:pt x="402" y="938"/>
                      <a:pt x="402" y="938"/>
                    </a:cubicBezTo>
                    <a:cubicBezTo>
                      <a:pt x="402" y="1634"/>
                      <a:pt x="402" y="1634"/>
                      <a:pt x="402" y="1634"/>
                    </a:cubicBezTo>
                    <a:cubicBezTo>
                      <a:pt x="402" y="1684"/>
                      <a:pt x="442" y="1715"/>
                      <a:pt x="493" y="1715"/>
                    </a:cubicBezTo>
                    <a:cubicBezTo>
                      <a:pt x="534" y="1715"/>
                      <a:pt x="574" y="1684"/>
                      <a:pt x="574" y="1634"/>
                    </a:cubicBezTo>
                    <a:cubicBezTo>
                      <a:pt x="574" y="817"/>
                      <a:pt x="574" y="817"/>
                      <a:pt x="574" y="817"/>
                    </a:cubicBezTo>
                    <a:lnTo>
                      <a:pt x="574" y="817"/>
                    </a:lnTo>
                    <a:lnTo>
                      <a:pt x="574" y="817"/>
                    </a:lnTo>
                    <a:cubicBezTo>
                      <a:pt x="574" y="232"/>
                      <a:pt x="574" y="232"/>
                      <a:pt x="574" y="232"/>
                    </a:cubicBezTo>
                    <a:cubicBezTo>
                      <a:pt x="605" y="232"/>
                      <a:pt x="605" y="232"/>
                      <a:pt x="605" y="232"/>
                    </a:cubicBezTo>
                    <a:cubicBezTo>
                      <a:pt x="605" y="766"/>
                      <a:pt x="605" y="766"/>
                      <a:pt x="605" y="766"/>
                    </a:cubicBezTo>
                    <a:cubicBezTo>
                      <a:pt x="605" y="848"/>
                      <a:pt x="634" y="877"/>
                      <a:pt x="675" y="877"/>
                    </a:cubicBezTo>
                    <a:cubicBezTo>
                      <a:pt x="715" y="877"/>
                      <a:pt x="746" y="848"/>
                      <a:pt x="746" y="766"/>
                    </a:cubicBezTo>
                    <a:cubicBezTo>
                      <a:pt x="746" y="102"/>
                      <a:pt x="746" y="102"/>
                      <a:pt x="746" y="10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</p:grpSp>
        <p:grpSp>
          <p:nvGrpSpPr>
            <p:cNvPr id="18" name="iṩľîḍè"/>
            <p:cNvGrpSpPr/>
            <p:nvPr/>
          </p:nvGrpSpPr>
          <p:grpSpPr>
            <a:xfrm>
              <a:off x="1203347" y="3438639"/>
              <a:ext cx="412187" cy="1134806"/>
              <a:chOff x="4475099" y="3515654"/>
              <a:chExt cx="850635" cy="2341905"/>
            </a:xfrm>
            <a:solidFill>
              <a:schemeClr val="accent1"/>
            </a:solidFill>
          </p:grpSpPr>
          <p:sp>
            <p:nvSpPr>
              <p:cNvPr id="55" name="îṥ1ïďê"/>
              <p:cNvSpPr/>
              <p:nvPr/>
            </p:nvSpPr>
            <p:spPr bwMode="auto">
              <a:xfrm>
                <a:off x="4725287" y="3515654"/>
                <a:ext cx="350263" cy="350285"/>
              </a:xfrm>
              <a:custGeom>
                <a:avLst/>
                <a:gdLst>
                  <a:gd name="T0" fmla="*/ 161 w 314"/>
                  <a:gd name="T1" fmla="*/ 312 h 313"/>
                  <a:gd name="T2" fmla="*/ 161 w 314"/>
                  <a:gd name="T3" fmla="*/ 312 h 313"/>
                  <a:gd name="T4" fmla="*/ 313 w 314"/>
                  <a:gd name="T5" fmla="*/ 151 h 313"/>
                  <a:gd name="T6" fmla="*/ 161 w 314"/>
                  <a:gd name="T7" fmla="*/ 0 h 313"/>
                  <a:gd name="T8" fmla="*/ 0 w 314"/>
                  <a:gd name="T9" fmla="*/ 151 h 313"/>
                  <a:gd name="T10" fmla="*/ 161 w 314"/>
                  <a:gd name="T11" fmla="*/ 312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13">
                    <a:moveTo>
                      <a:pt x="161" y="312"/>
                    </a:moveTo>
                    <a:lnTo>
                      <a:pt x="161" y="312"/>
                    </a:lnTo>
                    <a:cubicBezTo>
                      <a:pt x="242" y="312"/>
                      <a:pt x="313" y="243"/>
                      <a:pt x="313" y="151"/>
                    </a:cubicBezTo>
                    <a:cubicBezTo>
                      <a:pt x="313" y="71"/>
                      <a:pt x="242" y="0"/>
                      <a:pt x="161" y="0"/>
                    </a:cubicBezTo>
                    <a:cubicBezTo>
                      <a:pt x="70" y="0"/>
                      <a:pt x="0" y="71"/>
                      <a:pt x="0" y="151"/>
                    </a:cubicBezTo>
                    <a:cubicBezTo>
                      <a:pt x="0" y="243"/>
                      <a:pt x="70" y="312"/>
                      <a:pt x="161" y="31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56" name="ïSľíďè"/>
              <p:cNvSpPr/>
              <p:nvPr/>
            </p:nvSpPr>
            <p:spPr bwMode="auto">
              <a:xfrm>
                <a:off x="4475099" y="3915980"/>
                <a:ext cx="850635" cy="1941579"/>
              </a:xfrm>
              <a:custGeom>
                <a:avLst/>
                <a:gdLst>
                  <a:gd name="T0" fmla="*/ 755 w 756"/>
                  <a:gd name="T1" fmla="*/ 102 h 1716"/>
                  <a:gd name="T2" fmla="*/ 755 w 756"/>
                  <a:gd name="T3" fmla="*/ 102 h 1716"/>
                  <a:gd name="T4" fmla="*/ 664 w 756"/>
                  <a:gd name="T5" fmla="*/ 0 h 1716"/>
                  <a:gd name="T6" fmla="*/ 90 w 756"/>
                  <a:gd name="T7" fmla="*/ 0 h 1716"/>
                  <a:gd name="T8" fmla="*/ 0 w 756"/>
                  <a:gd name="T9" fmla="*/ 102 h 1716"/>
                  <a:gd name="T10" fmla="*/ 0 w 756"/>
                  <a:gd name="T11" fmla="*/ 102 h 1716"/>
                  <a:gd name="T12" fmla="*/ 0 w 756"/>
                  <a:gd name="T13" fmla="*/ 766 h 1716"/>
                  <a:gd name="T14" fmla="*/ 70 w 756"/>
                  <a:gd name="T15" fmla="*/ 877 h 1716"/>
                  <a:gd name="T16" fmla="*/ 141 w 756"/>
                  <a:gd name="T17" fmla="*/ 766 h 1716"/>
                  <a:gd name="T18" fmla="*/ 141 w 756"/>
                  <a:gd name="T19" fmla="*/ 232 h 1716"/>
                  <a:gd name="T20" fmla="*/ 181 w 756"/>
                  <a:gd name="T21" fmla="*/ 232 h 1716"/>
                  <a:gd name="T22" fmla="*/ 181 w 756"/>
                  <a:gd name="T23" fmla="*/ 817 h 1716"/>
                  <a:gd name="T24" fmla="*/ 181 w 756"/>
                  <a:gd name="T25" fmla="*/ 817 h 1716"/>
                  <a:gd name="T26" fmla="*/ 181 w 756"/>
                  <a:gd name="T27" fmla="*/ 817 h 1716"/>
                  <a:gd name="T28" fmla="*/ 181 w 756"/>
                  <a:gd name="T29" fmla="*/ 1634 h 1716"/>
                  <a:gd name="T30" fmla="*/ 262 w 756"/>
                  <a:gd name="T31" fmla="*/ 1715 h 1716"/>
                  <a:gd name="T32" fmla="*/ 353 w 756"/>
                  <a:gd name="T33" fmla="*/ 1634 h 1716"/>
                  <a:gd name="T34" fmla="*/ 353 w 756"/>
                  <a:gd name="T35" fmla="*/ 938 h 1716"/>
                  <a:gd name="T36" fmla="*/ 413 w 756"/>
                  <a:gd name="T37" fmla="*/ 938 h 1716"/>
                  <a:gd name="T38" fmla="*/ 413 w 756"/>
                  <a:gd name="T39" fmla="*/ 1634 h 1716"/>
                  <a:gd name="T40" fmla="*/ 494 w 756"/>
                  <a:gd name="T41" fmla="*/ 1715 h 1716"/>
                  <a:gd name="T42" fmla="*/ 583 w 756"/>
                  <a:gd name="T43" fmla="*/ 1634 h 1716"/>
                  <a:gd name="T44" fmla="*/ 583 w 756"/>
                  <a:gd name="T45" fmla="*/ 817 h 1716"/>
                  <a:gd name="T46" fmla="*/ 583 w 756"/>
                  <a:gd name="T47" fmla="*/ 817 h 1716"/>
                  <a:gd name="T48" fmla="*/ 583 w 756"/>
                  <a:gd name="T49" fmla="*/ 817 h 1716"/>
                  <a:gd name="T50" fmla="*/ 583 w 756"/>
                  <a:gd name="T51" fmla="*/ 232 h 1716"/>
                  <a:gd name="T52" fmla="*/ 604 w 756"/>
                  <a:gd name="T53" fmla="*/ 232 h 1716"/>
                  <a:gd name="T54" fmla="*/ 604 w 756"/>
                  <a:gd name="T55" fmla="*/ 766 h 1716"/>
                  <a:gd name="T56" fmla="*/ 684 w 756"/>
                  <a:gd name="T57" fmla="*/ 877 h 1716"/>
                  <a:gd name="T58" fmla="*/ 755 w 756"/>
                  <a:gd name="T59" fmla="*/ 766 h 1716"/>
                  <a:gd name="T60" fmla="*/ 755 w 756"/>
                  <a:gd name="T61" fmla="*/ 102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6" h="1716">
                    <a:moveTo>
                      <a:pt x="755" y="102"/>
                    </a:moveTo>
                    <a:lnTo>
                      <a:pt x="755" y="102"/>
                    </a:lnTo>
                    <a:cubicBezTo>
                      <a:pt x="744" y="51"/>
                      <a:pt x="704" y="0"/>
                      <a:pt x="664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0" y="0"/>
                      <a:pt x="0" y="51"/>
                      <a:pt x="0" y="102"/>
                    </a:cubicBezTo>
                    <a:lnTo>
                      <a:pt x="0" y="102"/>
                    </a:lnTo>
                    <a:cubicBezTo>
                      <a:pt x="0" y="766"/>
                      <a:pt x="0" y="766"/>
                      <a:pt x="0" y="766"/>
                    </a:cubicBezTo>
                    <a:cubicBezTo>
                      <a:pt x="0" y="848"/>
                      <a:pt x="29" y="877"/>
                      <a:pt x="70" y="877"/>
                    </a:cubicBezTo>
                    <a:cubicBezTo>
                      <a:pt x="110" y="877"/>
                      <a:pt x="141" y="848"/>
                      <a:pt x="141" y="766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81" y="232"/>
                      <a:pt x="181" y="232"/>
                      <a:pt x="181" y="232"/>
                    </a:cubicBezTo>
                    <a:cubicBezTo>
                      <a:pt x="181" y="817"/>
                      <a:pt x="181" y="817"/>
                      <a:pt x="181" y="817"/>
                    </a:cubicBezTo>
                    <a:lnTo>
                      <a:pt x="181" y="817"/>
                    </a:lnTo>
                    <a:lnTo>
                      <a:pt x="181" y="817"/>
                    </a:lnTo>
                    <a:cubicBezTo>
                      <a:pt x="181" y="1634"/>
                      <a:pt x="181" y="1634"/>
                      <a:pt x="181" y="1634"/>
                    </a:cubicBezTo>
                    <a:cubicBezTo>
                      <a:pt x="181" y="1684"/>
                      <a:pt x="221" y="1715"/>
                      <a:pt x="262" y="1715"/>
                    </a:cubicBezTo>
                    <a:cubicBezTo>
                      <a:pt x="313" y="1715"/>
                      <a:pt x="353" y="1684"/>
                      <a:pt x="353" y="1634"/>
                    </a:cubicBezTo>
                    <a:cubicBezTo>
                      <a:pt x="353" y="938"/>
                      <a:pt x="353" y="938"/>
                      <a:pt x="353" y="938"/>
                    </a:cubicBezTo>
                    <a:cubicBezTo>
                      <a:pt x="413" y="938"/>
                      <a:pt x="413" y="938"/>
                      <a:pt x="413" y="938"/>
                    </a:cubicBezTo>
                    <a:cubicBezTo>
                      <a:pt x="413" y="1634"/>
                      <a:pt x="413" y="1634"/>
                      <a:pt x="413" y="1634"/>
                    </a:cubicBezTo>
                    <a:cubicBezTo>
                      <a:pt x="413" y="1684"/>
                      <a:pt x="443" y="1715"/>
                      <a:pt x="494" y="1715"/>
                    </a:cubicBezTo>
                    <a:cubicBezTo>
                      <a:pt x="543" y="1715"/>
                      <a:pt x="583" y="1684"/>
                      <a:pt x="583" y="1634"/>
                    </a:cubicBezTo>
                    <a:cubicBezTo>
                      <a:pt x="583" y="817"/>
                      <a:pt x="583" y="817"/>
                      <a:pt x="583" y="817"/>
                    </a:cubicBezTo>
                    <a:lnTo>
                      <a:pt x="583" y="817"/>
                    </a:lnTo>
                    <a:lnTo>
                      <a:pt x="583" y="817"/>
                    </a:lnTo>
                    <a:cubicBezTo>
                      <a:pt x="583" y="232"/>
                      <a:pt x="583" y="232"/>
                      <a:pt x="583" y="232"/>
                    </a:cubicBezTo>
                    <a:cubicBezTo>
                      <a:pt x="604" y="232"/>
                      <a:pt x="604" y="232"/>
                      <a:pt x="604" y="232"/>
                    </a:cubicBezTo>
                    <a:cubicBezTo>
                      <a:pt x="604" y="766"/>
                      <a:pt x="604" y="766"/>
                      <a:pt x="604" y="766"/>
                    </a:cubicBezTo>
                    <a:cubicBezTo>
                      <a:pt x="604" y="848"/>
                      <a:pt x="644" y="877"/>
                      <a:pt x="684" y="877"/>
                    </a:cubicBezTo>
                    <a:cubicBezTo>
                      <a:pt x="726" y="877"/>
                      <a:pt x="755" y="848"/>
                      <a:pt x="755" y="766"/>
                    </a:cubicBezTo>
                    <a:cubicBezTo>
                      <a:pt x="755" y="102"/>
                      <a:pt x="755" y="102"/>
                      <a:pt x="755" y="10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</p:grpSp>
        <p:grpSp>
          <p:nvGrpSpPr>
            <p:cNvPr id="19" name="ïSľîďè"/>
            <p:cNvGrpSpPr/>
            <p:nvPr/>
          </p:nvGrpSpPr>
          <p:grpSpPr>
            <a:xfrm>
              <a:off x="1738445" y="3438639"/>
              <a:ext cx="407339" cy="1134806"/>
              <a:chOff x="5595938" y="3515654"/>
              <a:chExt cx="840630" cy="2341905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53" name="iṣľidè"/>
              <p:cNvSpPr/>
              <p:nvPr/>
            </p:nvSpPr>
            <p:spPr bwMode="auto">
              <a:xfrm>
                <a:off x="5846123" y="3515654"/>
                <a:ext cx="350263" cy="350285"/>
              </a:xfrm>
              <a:custGeom>
                <a:avLst/>
                <a:gdLst>
                  <a:gd name="T0" fmla="*/ 152 w 314"/>
                  <a:gd name="T1" fmla="*/ 312 h 313"/>
                  <a:gd name="T2" fmla="*/ 152 w 314"/>
                  <a:gd name="T3" fmla="*/ 312 h 313"/>
                  <a:gd name="T4" fmla="*/ 313 w 314"/>
                  <a:gd name="T5" fmla="*/ 151 h 313"/>
                  <a:gd name="T6" fmla="*/ 152 w 314"/>
                  <a:gd name="T7" fmla="*/ 0 h 313"/>
                  <a:gd name="T8" fmla="*/ 0 w 314"/>
                  <a:gd name="T9" fmla="*/ 151 h 313"/>
                  <a:gd name="T10" fmla="*/ 152 w 314"/>
                  <a:gd name="T11" fmla="*/ 312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13">
                    <a:moveTo>
                      <a:pt x="152" y="312"/>
                    </a:moveTo>
                    <a:lnTo>
                      <a:pt x="152" y="312"/>
                    </a:lnTo>
                    <a:cubicBezTo>
                      <a:pt x="243" y="312"/>
                      <a:pt x="313" y="243"/>
                      <a:pt x="313" y="151"/>
                    </a:cubicBezTo>
                    <a:cubicBezTo>
                      <a:pt x="313" y="71"/>
                      <a:pt x="243" y="0"/>
                      <a:pt x="152" y="0"/>
                    </a:cubicBezTo>
                    <a:cubicBezTo>
                      <a:pt x="71" y="0"/>
                      <a:pt x="0" y="71"/>
                      <a:pt x="0" y="151"/>
                    </a:cubicBezTo>
                    <a:cubicBezTo>
                      <a:pt x="0" y="243"/>
                      <a:pt x="71" y="312"/>
                      <a:pt x="152" y="31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54" name="ísļïďè"/>
              <p:cNvSpPr/>
              <p:nvPr/>
            </p:nvSpPr>
            <p:spPr bwMode="auto">
              <a:xfrm>
                <a:off x="5595938" y="3915980"/>
                <a:ext cx="840630" cy="1941579"/>
              </a:xfrm>
              <a:custGeom>
                <a:avLst/>
                <a:gdLst>
                  <a:gd name="T0" fmla="*/ 746 w 747"/>
                  <a:gd name="T1" fmla="*/ 102 h 1716"/>
                  <a:gd name="T2" fmla="*/ 746 w 747"/>
                  <a:gd name="T3" fmla="*/ 102 h 1716"/>
                  <a:gd name="T4" fmla="*/ 654 w 747"/>
                  <a:gd name="T5" fmla="*/ 0 h 1716"/>
                  <a:gd name="T6" fmla="*/ 91 w 747"/>
                  <a:gd name="T7" fmla="*/ 0 h 1716"/>
                  <a:gd name="T8" fmla="*/ 0 w 747"/>
                  <a:gd name="T9" fmla="*/ 102 h 1716"/>
                  <a:gd name="T10" fmla="*/ 0 w 747"/>
                  <a:gd name="T11" fmla="*/ 102 h 1716"/>
                  <a:gd name="T12" fmla="*/ 0 w 747"/>
                  <a:gd name="T13" fmla="*/ 766 h 1716"/>
                  <a:gd name="T14" fmla="*/ 69 w 747"/>
                  <a:gd name="T15" fmla="*/ 877 h 1716"/>
                  <a:gd name="T16" fmla="*/ 140 w 747"/>
                  <a:gd name="T17" fmla="*/ 766 h 1716"/>
                  <a:gd name="T18" fmla="*/ 140 w 747"/>
                  <a:gd name="T19" fmla="*/ 232 h 1716"/>
                  <a:gd name="T20" fmla="*/ 172 w 747"/>
                  <a:gd name="T21" fmla="*/ 232 h 1716"/>
                  <a:gd name="T22" fmla="*/ 172 w 747"/>
                  <a:gd name="T23" fmla="*/ 817 h 1716"/>
                  <a:gd name="T24" fmla="*/ 172 w 747"/>
                  <a:gd name="T25" fmla="*/ 817 h 1716"/>
                  <a:gd name="T26" fmla="*/ 172 w 747"/>
                  <a:gd name="T27" fmla="*/ 817 h 1716"/>
                  <a:gd name="T28" fmla="*/ 172 w 747"/>
                  <a:gd name="T29" fmla="*/ 1634 h 1716"/>
                  <a:gd name="T30" fmla="*/ 261 w 747"/>
                  <a:gd name="T31" fmla="*/ 1715 h 1716"/>
                  <a:gd name="T32" fmla="*/ 342 w 747"/>
                  <a:gd name="T33" fmla="*/ 1634 h 1716"/>
                  <a:gd name="T34" fmla="*/ 342 w 747"/>
                  <a:gd name="T35" fmla="*/ 938 h 1716"/>
                  <a:gd name="T36" fmla="*/ 402 w 747"/>
                  <a:gd name="T37" fmla="*/ 938 h 1716"/>
                  <a:gd name="T38" fmla="*/ 402 w 747"/>
                  <a:gd name="T39" fmla="*/ 1634 h 1716"/>
                  <a:gd name="T40" fmla="*/ 493 w 747"/>
                  <a:gd name="T41" fmla="*/ 1715 h 1716"/>
                  <a:gd name="T42" fmla="*/ 574 w 747"/>
                  <a:gd name="T43" fmla="*/ 1634 h 1716"/>
                  <a:gd name="T44" fmla="*/ 574 w 747"/>
                  <a:gd name="T45" fmla="*/ 817 h 1716"/>
                  <a:gd name="T46" fmla="*/ 574 w 747"/>
                  <a:gd name="T47" fmla="*/ 817 h 1716"/>
                  <a:gd name="T48" fmla="*/ 574 w 747"/>
                  <a:gd name="T49" fmla="*/ 817 h 1716"/>
                  <a:gd name="T50" fmla="*/ 574 w 747"/>
                  <a:gd name="T51" fmla="*/ 232 h 1716"/>
                  <a:gd name="T52" fmla="*/ 605 w 747"/>
                  <a:gd name="T53" fmla="*/ 232 h 1716"/>
                  <a:gd name="T54" fmla="*/ 605 w 747"/>
                  <a:gd name="T55" fmla="*/ 766 h 1716"/>
                  <a:gd name="T56" fmla="*/ 674 w 747"/>
                  <a:gd name="T57" fmla="*/ 877 h 1716"/>
                  <a:gd name="T58" fmla="*/ 746 w 747"/>
                  <a:gd name="T59" fmla="*/ 766 h 1716"/>
                  <a:gd name="T60" fmla="*/ 746 w 747"/>
                  <a:gd name="T61" fmla="*/ 102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1716">
                    <a:moveTo>
                      <a:pt x="746" y="102"/>
                    </a:moveTo>
                    <a:lnTo>
                      <a:pt x="746" y="102"/>
                    </a:lnTo>
                    <a:cubicBezTo>
                      <a:pt x="746" y="51"/>
                      <a:pt x="706" y="0"/>
                      <a:pt x="654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40" y="0"/>
                      <a:pt x="0" y="51"/>
                      <a:pt x="0" y="102"/>
                    </a:cubicBezTo>
                    <a:lnTo>
                      <a:pt x="0" y="102"/>
                    </a:lnTo>
                    <a:cubicBezTo>
                      <a:pt x="0" y="766"/>
                      <a:pt x="0" y="766"/>
                      <a:pt x="0" y="766"/>
                    </a:cubicBezTo>
                    <a:cubicBezTo>
                      <a:pt x="0" y="848"/>
                      <a:pt x="29" y="877"/>
                      <a:pt x="69" y="877"/>
                    </a:cubicBezTo>
                    <a:cubicBezTo>
                      <a:pt x="109" y="877"/>
                      <a:pt x="140" y="848"/>
                      <a:pt x="140" y="766"/>
                    </a:cubicBez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72" y="232"/>
                      <a:pt x="172" y="232"/>
                      <a:pt x="172" y="232"/>
                    </a:cubicBezTo>
                    <a:cubicBezTo>
                      <a:pt x="172" y="817"/>
                      <a:pt x="172" y="817"/>
                      <a:pt x="172" y="817"/>
                    </a:cubicBezTo>
                    <a:lnTo>
                      <a:pt x="172" y="817"/>
                    </a:lnTo>
                    <a:lnTo>
                      <a:pt x="172" y="817"/>
                    </a:lnTo>
                    <a:cubicBezTo>
                      <a:pt x="172" y="1634"/>
                      <a:pt x="172" y="1634"/>
                      <a:pt x="172" y="1634"/>
                    </a:cubicBezTo>
                    <a:cubicBezTo>
                      <a:pt x="172" y="1684"/>
                      <a:pt x="212" y="1715"/>
                      <a:pt x="261" y="1715"/>
                    </a:cubicBezTo>
                    <a:cubicBezTo>
                      <a:pt x="301" y="1715"/>
                      <a:pt x="342" y="1684"/>
                      <a:pt x="342" y="1634"/>
                    </a:cubicBezTo>
                    <a:cubicBezTo>
                      <a:pt x="342" y="938"/>
                      <a:pt x="342" y="938"/>
                      <a:pt x="342" y="938"/>
                    </a:cubicBezTo>
                    <a:cubicBezTo>
                      <a:pt x="402" y="938"/>
                      <a:pt x="402" y="938"/>
                      <a:pt x="402" y="938"/>
                    </a:cubicBezTo>
                    <a:cubicBezTo>
                      <a:pt x="402" y="1634"/>
                      <a:pt x="402" y="1634"/>
                      <a:pt x="402" y="1634"/>
                    </a:cubicBezTo>
                    <a:cubicBezTo>
                      <a:pt x="402" y="1684"/>
                      <a:pt x="442" y="1715"/>
                      <a:pt x="493" y="1715"/>
                    </a:cubicBezTo>
                    <a:cubicBezTo>
                      <a:pt x="534" y="1715"/>
                      <a:pt x="574" y="1684"/>
                      <a:pt x="574" y="1634"/>
                    </a:cubicBezTo>
                    <a:cubicBezTo>
                      <a:pt x="574" y="817"/>
                      <a:pt x="574" y="817"/>
                      <a:pt x="574" y="817"/>
                    </a:cubicBezTo>
                    <a:lnTo>
                      <a:pt x="574" y="817"/>
                    </a:lnTo>
                    <a:lnTo>
                      <a:pt x="574" y="817"/>
                    </a:lnTo>
                    <a:cubicBezTo>
                      <a:pt x="574" y="232"/>
                      <a:pt x="574" y="232"/>
                      <a:pt x="574" y="232"/>
                    </a:cubicBezTo>
                    <a:cubicBezTo>
                      <a:pt x="605" y="232"/>
                      <a:pt x="605" y="232"/>
                      <a:pt x="605" y="232"/>
                    </a:cubicBezTo>
                    <a:cubicBezTo>
                      <a:pt x="605" y="766"/>
                      <a:pt x="605" y="766"/>
                      <a:pt x="605" y="766"/>
                    </a:cubicBezTo>
                    <a:cubicBezTo>
                      <a:pt x="605" y="848"/>
                      <a:pt x="634" y="877"/>
                      <a:pt x="674" y="877"/>
                    </a:cubicBezTo>
                    <a:cubicBezTo>
                      <a:pt x="715" y="877"/>
                      <a:pt x="746" y="848"/>
                      <a:pt x="746" y="766"/>
                    </a:cubicBezTo>
                    <a:cubicBezTo>
                      <a:pt x="746" y="102"/>
                      <a:pt x="746" y="102"/>
                      <a:pt x="746" y="10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</p:grpSp>
        <p:grpSp>
          <p:nvGrpSpPr>
            <p:cNvPr id="20" name="iṩḷíḍe"/>
            <p:cNvGrpSpPr/>
            <p:nvPr/>
          </p:nvGrpSpPr>
          <p:grpSpPr>
            <a:xfrm>
              <a:off x="2268696" y="3438639"/>
              <a:ext cx="412187" cy="1134806"/>
              <a:chOff x="6706769" y="3515654"/>
              <a:chExt cx="850635" cy="2341905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51" name="ïs1ïḑê"/>
              <p:cNvSpPr/>
              <p:nvPr/>
            </p:nvSpPr>
            <p:spPr bwMode="auto">
              <a:xfrm>
                <a:off x="6956953" y="3515654"/>
                <a:ext cx="350263" cy="350285"/>
              </a:xfrm>
              <a:custGeom>
                <a:avLst/>
                <a:gdLst>
                  <a:gd name="T0" fmla="*/ 161 w 314"/>
                  <a:gd name="T1" fmla="*/ 312 h 313"/>
                  <a:gd name="T2" fmla="*/ 161 w 314"/>
                  <a:gd name="T3" fmla="*/ 312 h 313"/>
                  <a:gd name="T4" fmla="*/ 313 w 314"/>
                  <a:gd name="T5" fmla="*/ 151 h 313"/>
                  <a:gd name="T6" fmla="*/ 161 w 314"/>
                  <a:gd name="T7" fmla="*/ 0 h 313"/>
                  <a:gd name="T8" fmla="*/ 0 w 314"/>
                  <a:gd name="T9" fmla="*/ 151 h 313"/>
                  <a:gd name="T10" fmla="*/ 161 w 314"/>
                  <a:gd name="T11" fmla="*/ 312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13">
                    <a:moveTo>
                      <a:pt x="161" y="312"/>
                    </a:moveTo>
                    <a:lnTo>
                      <a:pt x="161" y="312"/>
                    </a:lnTo>
                    <a:cubicBezTo>
                      <a:pt x="242" y="312"/>
                      <a:pt x="313" y="243"/>
                      <a:pt x="313" y="151"/>
                    </a:cubicBezTo>
                    <a:cubicBezTo>
                      <a:pt x="313" y="71"/>
                      <a:pt x="242" y="0"/>
                      <a:pt x="161" y="0"/>
                    </a:cubicBezTo>
                    <a:cubicBezTo>
                      <a:pt x="72" y="0"/>
                      <a:pt x="0" y="71"/>
                      <a:pt x="0" y="151"/>
                    </a:cubicBezTo>
                    <a:cubicBezTo>
                      <a:pt x="0" y="243"/>
                      <a:pt x="72" y="312"/>
                      <a:pt x="161" y="31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52" name="iṡḻíḓê"/>
              <p:cNvSpPr/>
              <p:nvPr/>
            </p:nvSpPr>
            <p:spPr bwMode="auto">
              <a:xfrm>
                <a:off x="6706769" y="3915980"/>
                <a:ext cx="850635" cy="1941579"/>
              </a:xfrm>
              <a:custGeom>
                <a:avLst/>
                <a:gdLst>
                  <a:gd name="T0" fmla="*/ 755 w 756"/>
                  <a:gd name="T1" fmla="*/ 102 h 1716"/>
                  <a:gd name="T2" fmla="*/ 755 w 756"/>
                  <a:gd name="T3" fmla="*/ 102 h 1716"/>
                  <a:gd name="T4" fmla="*/ 666 w 756"/>
                  <a:gd name="T5" fmla="*/ 0 h 1716"/>
                  <a:gd name="T6" fmla="*/ 90 w 756"/>
                  <a:gd name="T7" fmla="*/ 0 h 1716"/>
                  <a:gd name="T8" fmla="*/ 0 w 756"/>
                  <a:gd name="T9" fmla="*/ 102 h 1716"/>
                  <a:gd name="T10" fmla="*/ 0 w 756"/>
                  <a:gd name="T11" fmla="*/ 102 h 1716"/>
                  <a:gd name="T12" fmla="*/ 0 w 756"/>
                  <a:gd name="T13" fmla="*/ 766 h 1716"/>
                  <a:gd name="T14" fmla="*/ 70 w 756"/>
                  <a:gd name="T15" fmla="*/ 877 h 1716"/>
                  <a:gd name="T16" fmla="*/ 141 w 756"/>
                  <a:gd name="T17" fmla="*/ 766 h 1716"/>
                  <a:gd name="T18" fmla="*/ 141 w 756"/>
                  <a:gd name="T19" fmla="*/ 232 h 1716"/>
                  <a:gd name="T20" fmla="*/ 181 w 756"/>
                  <a:gd name="T21" fmla="*/ 232 h 1716"/>
                  <a:gd name="T22" fmla="*/ 181 w 756"/>
                  <a:gd name="T23" fmla="*/ 817 h 1716"/>
                  <a:gd name="T24" fmla="*/ 181 w 756"/>
                  <a:gd name="T25" fmla="*/ 817 h 1716"/>
                  <a:gd name="T26" fmla="*/ 181 w 756"/>
                  <a:gd name="T27" fmla="*/ 817 h 1716"/>
                  <a:gd name="T28" fmla="*/ 181 w 756"/>
                  <a:gd name="T29" fmla="*/ 1634 h 1716"/>
                  <a:gd name="T30" fmla="*/ 262 w 756"/>
                  <a:gd name="T31" fmla="*/ 1715 h 1716"/>
                  <a:gd name="T32" fmla="*/ 353 w 756"/>
                  <a:gd name="T33" fmla="*/ 1634 h 1716"/>
                  <a:gd name="T34" fmla="*/ 353 w 756"/>
                  <a:gd name="T35" fmla="*/ 938 h 1716"/>
                  <a:gd name="T36" fmla="*/ 413 w 756"/>
                  <a:gd name="T37" fmla="*/ 938 h 1716"/>
                  <a:gd name="T38" fmla="*/ 413 w 756"/>
                  <a:gd name="T39" fmla="*/ 1634 h 1716"/>
                  <a:gd name="T40" fmla="*/ 494 w 756"/>
                  <a:gd name="T41" fmla="*/ 1715 h 1716"/>
                  <a:gd name="T42" fmla="*/ 583 w 756"/>
                  <a:gd name="T43" fmla="*/ 1634 h 1716"/>
                  <a:gd name="T44" fmla="*/ 583 w 756"/>
                  <a:gd name="T45" fmla="*/ 817 h 1716"/>
                  <a:gd name="T46" fmla="*/ 583 w 756"/>
                  <a:gd name="T47" fmla="*/ 817 h 1716"/>
                  <a:gd name="T48" fmla="*/ 583 w 756"/>
                  <a:gd name="T49" fmla="*/ 817 h 1716"/>
                  <a:gd name="T50" fmla="*/ 583 w 756"/>
                  <a:gd name="T51" fmla="*/ 232 h 1716"/>
                  <a:gd name="T52" fmla="*/ 605 w 756"/>
                  <a:gd name="T53" fmla="*/ 232 h 1716"/>
                  <a:gd name="T54" fmla="*/ 605 w 756"/>
                  <a:gd name="T55" fmla="*/ 766 h 1716"/>
                  <a:gd name="T56" fmla="*/ 675 w 756"/>
                  <a:gd name="T57" fmla="*/ 877 h 1716"/>
                  <a:gd name="T58" fmla="*/ 755 w 756"/>
                  <a:gd name="T59" fmla="*/ 766 h 1716"/>
                  <a:gd name="T60" fmla="*/ 755 w 756"/>
                  <a:gd name="T61" fmla="*/ 102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6" h="1716">
                    <a:moveTo>
                      <a:pt x="755" y="102"/>
                    </a:moveTo>
                    <a:lnTo>
                      <a:pt x="755" y="102"/>
                    </a:lnTo>
                    <a:cubicBezTo>
                      <a:pt x="746" y="51"/>
                      <a:pt x="706" y="0"/>
                      <a:pt x="66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0" y="0"/>
                      <a:pt x="0" y="51"/>
                      <a:pt x="0" y="102"/>
                    </a:cubicBezTo>
                    <a:lnTo>
                      <a:pt x="0" y="102"/>
                    </a:lnTo>
                    <a:cubicBezTo>
                      <a:pt x="0" y="766"/>
                      <a:pt x="0" y="766"/>
                      <a:pt x="0" y="766"/>
                    </a:cubicBezTo>
                    <a:cubicBezTo>
                      <a:pt x="0" y="848"/>
                      <a:pt x="29" y="877"/>
                      <a:pt x="70" y="877"/>
                    </a:cubicBezTo>
                    <a:cubicBezTo>
                      <a:pt x="110" y="877"/>
                      <a:pt x="141" y="848"/>
                      <a:pt x="141" y="766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81" y="232"/>
                      <a:pt x="181" y="232"/>
                      <a:pt x="181" y="232"/>
                    </a:cubicBezTo>
                    <a:cubicBezTo>
                      <a:pt x="181" y="817"/>
                      <a:pt x="181" y="817"/>
                      <a:pt x="181" y="817"/>
                    </a:cubicBezTo>
                    <a:lnTo>
                      <a:pt x="181" y="817"/>
                    </a:lnTo>
                    <a:lnTo>
                      <a:pt x="181" y="817"/>
                    </a:lnTo>
                    <a:cubicBezTo>
                      <a:pt x="181" y="1634"/>
                      <a:pt x="181" y="1634"/>
                      <a:pt x="181" y="1634"/>
                    </a:cubicBezTo>
                    <a:cubicBezTo>
                      <a:pt x="181" y="1684"/>
                      <a:pt x="210" y="1715"/>
                      <a:pt x="262" y="1715"/>
                    </a:cubicBezTo>
                    <a:cubicBezTo>
                      <a:pt x="313" y="1715"/>
                      <a:pt x="353" y="1684"/>
                      <a:pt x="353" y="1634"/>
                    </a:cubicBezTo>
                    <a:cubicBezTo>
                      <a:pt x="353" y="938"/>
                      <a:pt x="353" y="938"/>
                      <a:pt x="353" y="938"/>
                    </a:cubicBezTo>
                    <a:cubicBezTo>
                      <a:pt x="413" y="938"/>
                      <a:pt x="413" y="938"/>
                      <a:pt x="413" y="938"/>
                    </a:cubicBezTo>
                    <a:cubicBezTo>
                      <a:pt x="413" y="1634"/>
                      <a:pt x="413" y="1634"/>
                      <a:pt x="413" y="1634"/>
                    </a:cubicBezTo>
                    <a:cubicBezTo>
                      <a:pt x="413" y="1684"/>
                      <a:pt x="443" y="1715"/>
                      <a:pt x="494" y="1715"/>
                    </a:cubicBezTo>
                    <a:cubicBezTo>
                      <a:pt x="543" y="1715"/>
                      <a:pt x="583" y="1684"/>
                      <a:pt x="583" y="1634"/>
                    </a:cubicBezTo>
                    <a:cubicBezTo>
                      <a:pt x="583" y="817"/>
                      <a:pt x="583" y="817"/>
                      <a:pt x="583" y="817"/>
                    </a:cubicBezTo>
                    <a:lnTo>
                      <a:pt x="583" y="817"/>
                    </a:lnTo>
                    <a:lnTo>
                      <a:pt x="583" y="817"/>
                    </a:lnTo>
                    <a:cubicBezTo>
                      <a:pt x="583" y="232"/>
                      <a:pt x="583" y="232"/>
                      <a:pt x="583" y="232"/>
                    </a:cubicBezTo>
                    <a:cubicBezTo>
                      <a:pt x="605" y="232"/>
                      <a:pt x="605" y="232"/>
                      <a:pt x="605" y="232"/>
                    </a:cubicBezTo>
                    <a:cubicBezTo>
                      <a:pt x="605" y="766"/>
                      <a:pt x="605" y="766"/>
                      <a:pt x="605" y="766"/>
                    </a:cubicBezTo>
                    <a:cubicBezTo>
                      <a:pt x="605" y="848"/>
                      <a:pt x="646" y="877"/>
                      <a:pt x="675" y="877"/>
                    </a:cubicBezTo>
                    <a:cubicBezTo>
                      <a:pt x="715" y="877"/>
                      <a:pt x="755" y="848"/>
                      <a:pt x="755" y="766"/>
                    </a:cubicBezTo>
                    <a:cubicBezTo>
                      <a:pt x="755" y="102"/>
                      <a:pt x="755" y="102"/>
                      <a:pt x="755" y="10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</p:grpSp>
        <p:grpSp>
          <p:nvGrpSpPr>
            <p:cNvPr id="21" name="íšḻiḑé"/>
            <p:cNvGrpSpPr/>
            <p:nvPr/>
          </p:nvGrpSpPr>
          <p:grpSpPr>
            <a:xfrm>
              <a:off x="2803795" y="3438639"/>
              <a:ext cx="414613" cy="1134806"/>
              <a:chOff x="7817600" y="3515654"/>
              <a:chExt cx="855641" cy="2341905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9" name="í$ḷîḋe"/>
              <p:cNvSpPr/>
              <p:nvPr/>
            </p:nvSpPr>
            <p:spPr bwMode="auto">
              <a:xfrm>
                <a:off x="8077793" y="3515654"/>
                <a:ext cx="350263" cy="350285"/>
              </a:xfrm>
              <a:custGeom>
                <a:avLst/>
                <a:gdLst>
                  <a:gd name="T0" fmla="*/ 152 w 314"/>
                  <a:gd name="T1" fmla="*/ 0 h 313"/>
                  <a:gd name="T2" fmla="*/ 152 w 314"/>
                  <a:gd name="T3" fmla="*/ 0 h 313"/>
                  <a:gd name="T4" fmla="*/ 0 w 314"/>
                  <a:gd name="T5" fmla="*/ 151 h 313"/>
                  <a:gd name="T6" fmla="*/ 152 w 314"/>
                  <a:gd name="T7" fmla="*/ 312 h 313"/>
                  <a:gd name="T8" fmla="*/ 313 w 314"/>
                  <a:gd name="T9" fmla="*/ 151 h 313"/>
                  <a:gd name="T10" fmla="*/ 152 w 314"/>
                  <a:gd name="T1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13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1" y="0"/>
                      <a:pt x="0" y="71"/>
                      <a:pt x="0" y="151"/>
                    </a:cubicBezTo>
                    <a:cubicBezTo>
                      <a:pt x="0" y="243"/>
                      <a:pt x="71" y="312"/>
                      <a:pt x="152" y="312"/>
                    </a:cubicBezTo>
                    <a:cubicBezTo>
                      <a:pt x="243" y="312"/>
                      <a:pt x="313" y="243"/>
                      <a:pt x="313" y="151"/>
                    </a:cubicBezTo>
                    <a:cubicBezTo>
                      <a:pt x="313" y="71"/>
                      <a:pt x="243" y="0"/>
                      <a:pt x="152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50" name="î$ḷîḓê"/>
              <p:cNvSpPr/>
              <p:nvPr/>
            </p:nvSpPr>
            <p:spPr bwMode="auto">
              <a:xfrm>
                <a:off x="7817600" y="3915980"/>
                <a:ext cx="855641" cy="1941579"/>
              </a:xfrm>
              <a:custGeom>
                <a:avLst/>
                <a:gdLst>
                  <a:gd name="T0" fmla="*/ 664 w 757"/>
                  <a:gd name="T1" fmla="*/ 0 h 1716"/>
                  <a:gd name="T2" fmla="*/ 664 w 757"/>
                  <a:gd name="T3" fmla="*/ 0 h 1716"/>
                  <a:gd name="T4" fmla="*/ 101 w 757"/>
                  <a:gd name="T5" fmla="*/ 0 h 1716"/>
                  <a:gd name="T6" fmla="*/ 0 w 757"/>
                  <a:gd name="T7" fmla="*/ 102 h 1716"/>
                  <a:gd name="T8" fmla="*/ 0 w 757"/>
                  <a:gd name="T9" fmla="*/ 102 h 1716"/>
                  <a:gd name="T10" fmla="*/ 0 w 757"/>
                  <a:gd name="T11" fmla="*/ 766 h 1716"/>
                  <a:gd name="T12" fmla="*/ 81 w 757"/>
                  <a:gd name="T13" fmla="*/ 877 h 1716"/>
                  <a:gd name="T14" fmla="*/ 150 w 757"/>
                  <a:gd name="T15" fmla="*/ 766 h 1716"/>
                  <a:gd name="T16" fmla="*/ 150 w 757"/>
                  <a:gd name="T17" fmla="*/ 232 h 1716"/>
                  <a:gd name="T18" fmla="*/ 182 w 757"/>
                  <a:gd name="T19" fmla="*/ 232 h 1716"/>
                  <a:gd name="T20" fmla="*/ 182 w 757"/>
                  <a:gd name="T21" fmla="*/ 817 h 1716"/>
                  <a:gd name="T22" fmla="*/ 182 w 757"/>
                  <a:gd name="T23" fmla="*/ 817 h 1716"/>
                  <a:gd name="T24" fmla="*/ 182 w 757"/>
                  <a:gd name="T25" fmla="*/ 817 h 1716"/>
                  <a:gd name="T26" fmla="*/ 182 w 757"/>
                  <a:gd name="T27" fmla="*/ 1634 h 1716"/>
                  <a:gd name="T28" fmla="*/ 271 w 757"/>
                  <a:gd name="T29" fmla="*/ 1715 h 1716"/>
                  <a:gd name="T30" fmla="*/ 353 w 757"/>
                  <a:gd name="T31" fmla="*/ 1634 h 1716"/>
                  <a:gd name="T32" fmla="*/ 353 w 757"/>
                  <a:gd name="T33" fmla="*/ 938 h 1716"/>
                  <a:gd name="T34" fmla="*/ 414 w 757"/>
                  <a:gd name="T35" fmla="*/ 938 h 1716"/>
                  <a:gd name="T36" fmla="*/ 414 w 757"/>
                  <a:gd name="T37" fmla="*/ 1634 h 1716"/>
                  <a:gd name="T38" fmla="*/ 503 w 757"/>
                  <a:gd name="T39" fmla="*/ 1715 h 1716"/>
                  <a:gd name="T40" fmla="*/ 584 w 757"/>
                  <a:gd name="T41" fmla="*/ 1634 h 1716"/>
                  <a:gd name="T42" fmla="*/ 584 w 757"/>
                  <a:gd name="T43" fmla="*/ 817 h 1716"/>
                  <a:gd name="T44" fmla="*/ 584 w 757"/>
                  <a:gd name="T45" fmla="*/ 817 h 1716"/>
                  <a:gd name="T46" fmla="*/ 584 w 757"/>
                  <a:gd name="T47" fmla="*/ 817 h 1716"/>
                  <a:gd name="T48" fmla="*/ 584 w 757"/>
                  <a:gd name="T49" fmla="*/ 232 h 1716"/>
                  <a:gd name="T50" fmla="*/ 615 w 757"/>
                  <a:gd name="T51" fmla="*/ 232 h 1716"/>
                  <a:gd name="T52" fmla="*/ 615 w 757"/>
                  <a:gd name="T53" fmla="*/ 766 h 1716"/>
                  <a:gd name="T54" fmla="*/ 684 w 757"/>
                  <a:gd name="T55" fmla="*/ 877 h 1716"/>
                  <a:gd name="T56" fmla="*/ 756 w 757"/>
                  <a:gd name="T57" fmla="*/ 766 h 1716"/>
                  <a:gd name="T58" fmla="*/ 756 w 757"/>
                  <a:gd name="T59" fmla="*/ 102 h 1716"/>
                  <a:gd name="T60" fmla="*/ 756 w 757"/>
                  <a:gd name="T61" fmla="*/ 102 h 1716"/>
                  <a:gd name="T62" fmla="*/ 664 w 757"/>
                  <a:gd name="T63" fmla="*/ 0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57" h="1716">
                    <a:moveTo>
                      <a:pt x="664" y="0"/>
                    </a:moveTo>
                    <a:lnTo>
                      <a:pt x="664" y="0"/>
                    </a:lnTo>
                    <a:cubicBezTo>
                      <a:pt x="101" y="0"/>
                      <a:pt x="101" y="0"/>
                      <a:pt x="101" y="0"/>
                    </a:cubicBezTo>
                    <a:cubicBezTo>
                      <a:pt x="50" y="0"/>
                      <a:pt x="10" y="51"/>
                      <a:pt x="0" y="102"/>
                    </a:cubicBezTo>
                    <a:lnTo>
                      <a:pt x="0" y="102"/>
                    </a:lnTo>
                    <a:cubicBezTo>
                      <a:pt x="0" y="766"/>
                      <a:pt x="0" y="766"/>
                      <a:pt x="0" y="766"/>
                    </a:cubicBezTo>
                    <a:cubicBezTo>
                      <a:pt x="0" y="848"/>
                      <a:pt x="41" y="877"/>
                      <a:pt x="81" y="877"/>
                    </a:cubicBezTo>
                    <a:cubicBezTo>
                      <a:pt x="121" y="877"/>
                      <a:pt x="150" y="848"/>
                      <a:pt x="150" y="766"/>
                    </a:cubicBezTo>
                    <a:cubicBezTo>
                      <a:pt x="150" y="232"/>
                      <a:pt x="150" y="232"/>
                      <a:pt x="150" y="232"/>
                    </a:cubicBezTo>
                    <a:cubicBezTo>
                      <a:pt x="182" y="232"/>
                      <a:pt x="182" y="232"/>
                      <a:pt x="182" y="232"/>
                    </a:cubicBezTo>
                    <a:cubicBezTo>
                      <a:pt x="182" y="817"/>
                      <a:pt x="182" y="817"/>
                      <a:pt x="182" y="817"/>
                    </a:cubicBezTo>
                    <a:lnTo>
                      <a:pt x="182" y="817"/>
                    </a:lnTo>
                    <a:lnTo>
                      <a:pt x="182" y="817"/>
                    </a:lnTo>
                    <a:cubicBezTo>
                      <a:pt x="182" y="1634"/>
                      <a:pt x="182" y="1634"/>
                      <a:pt x="182" y="1634"/>
                    </a:cubicBezTo>
                    <a:cubicBezTo>
                      <a:pt x="182" y="1684"/>
                      <a:pt x="222" y="1715"/>
                      <a:pt x="271" y="1715"/>
                    </a:cubicBezTo>
                    <a:cubicBezTo>
                      <a:pt x="311" y="1715"/>
                      <a:pt x="353" y="1684"/>
                      <a:pt x="353" y="1634"/>
                    </a:cubicBezTo>
                    <a:cubicBezTo>
                      <a:pt x="353" y="938"/>
                      <a:pt x="353" y="938"/>
                      <a:pt x="353" y="938"/>
                    </a:cubicBezTo>
                    <a:cubicBezTo>
                      <a:pt x="414" y="938"/>
                      <a:pt x="414" y="938"/>
                      <a:pt x="414" y="938"/>
                    </a:cubicBezTo>
                    <a:cubicBezTo>
                      <a:pt x="414" y="1634"/>
                      <a:pt x="414" y="1634"/>
                      <a:pt x="414" y="1634"/>
                    </a:cubicBezTo>
                    <a:cubicBezTo>
                      <a:pt x="414" y="1684"/>
                      <a:pt x="454" y="1715"/>
                      <a:pt x="503" y="1715"/>
                    </a:cubicBezTo>
                    <a:cubicBezTo>
                      <a:pt x="544" y="1715"/>
                      <a:pt x="584" y="1684"/>
                      <a:pt x="584" y="1634"/>
                    </a:cubicBezTo>
                    <a:cubicBezTo>
                      <a:pt x="584" y="817"/>
                      <a:pt x="584" y="817"/>
                      <a:pt x="584" y="817"/>
                    </a:cubicBezTo>
                    <a:lnTo>
                      <a:pt x="584" y="817"/>
                    </a:lnTo>
                    <a:lnTo>
                      <a:pt x="584" y="817"/>
                    </a:lnTo>
                    <a:cubicBezTo>
                      <a:pt x="584" y="232"/>
                      <a:pt x="584" y="232"/>
                      <a:pt x="584" y="232"/>
                    </a:cubicBezTo>
                    <a:cubicBezTo>
                      <a:pt x="615" y="232"/>
                      <a:pt x="615" y="232"/>
                      <a:pt x="615" y="232"/>
                    </a:cubicBezTo>
                    <a:cubicBezTo>
                      <a:pt x="615" y="766"/>
                      <a:pt x="615" y="766"/>
                      <a:pt x="615" y="766"/>
                    </a:cubicBezTo>
                    <a:cubicBezTo>
                      <a:pt x="615" y="848"/>
                      <a:pt x="644" y="877"/>
                      <a:pt x="684" y="877"/>
                    </a:cubicBezTo>
                    <a:cubicBezTo>
                      <a:pt x="726" y="877"/>
                      <a:pt x="756" y="848"/>
                      <a:pt x="756" y="766"/>
                    </a:cubicBezTo>
                    <a:cubicBezTo>
                      <a:pt x="756" y="102"/>
                      <a:pt x="756" y="102"/>
                      <a:pt x="756" y="102"/>
                    </a:cubicBezTo>
                    <a:lnTo>
                      <a:pt x="756" y="102"/>
                    </a:lnTo>
                    <a:cubicBezTo>
                      <a:pt x="756" y="51"/>
                      <a:pt x="716" y="0"/>
                      <a:pt x="664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</p:grpSp>
        <p:grpSp>
          <p:nvGrpSpPr>
            <p:cNvPr id="22" name="ïšľiďé"/>
            <p:cNvGrpSpPr/>
            <p:nvPr/>
          </p:nvGrpSpPr>
          <p:grpSpPr>
            <a:xfrm>
              <a:off x="3341320" y="3438639"/>
              <a:ext cx="412187" cy="1134806"/>
              <a:chOff x="8938439" y="3515654"/>
              <a:chExt cx="850635" cy="2341905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7" name="iṩliḓè"/>
              <p:cNvSpPr/>
              <p:nvPr/>
            </p:nvSpPr>
            <p:spPr bwMode="auto">
              <a:xfrm>
                <a:off x="9188623" y="3515654"/>
                <a:ext cx="350263" cy="350285"/>
              </a:xfrm>
              <a:custGeom>
                <a:avLst/>
                <a:gdLst>
                  <a:gd name="T0" fmla="*/ 161 w 314"/>
                  <a:gd name="T1" fmla="*/ 0 h 313"/>
                  <a:gd name="T2" fmla="*/ 161 w 314"/>
                  <a:gd name="T3" fmla="*/ 0 h 313"/>
                  <a:gd name="T4" fmla="*/ 0 w 314"/>
                  <a:gd name="T5" fmla="*/ 151 h 313"/>
                  <a:gd name="T6" fmla="*/ 161 w 314"/>
                  <a:gd name="T7" fmla="*/ 312 h 313"/>
                  <a:gd name="T8" fmla="*/ 313 w 314"/>
                  <a:gd name="T9" fmla="*/ 151 h 313"/>
                  <a:gd name="T10" fmla="*/ 161 w 314"/>
                  <a:gd name="T1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13">
                    <a:moveTo>
                      <a:pt x="161" y="0"/>
                    </a:moveTo>
                    <a:lnTo>
                      <a:pt x="161" y="0"/>
                    </a:lnTo>
                    <a:cubicBezTo>
                      <a:pt x="72" y="0"/>
                      <a:pt x="0" y="71"/>
                      <a:pt x="0" y="151"/>
                    </a:cubicBezTo>
                    <a:cubicBezTo>
                      <a:pt x="0" y="243"/>
                      <a:pt x="72" y="312"/>
                      <a:pt x="161" y="312"/>
                    </a:cubicBezTo>
                    <a:cubicBezTo>
                      <a:pt x="242" y="312"/>
                      <a:pt x="313" y="243"/>
                      <a:pt x="313" y="151"/>
                    </a:cubicBezTo>
                    <a:cubicBezTo>
                      <a:pt x="313" y="71"/>
                      <a:pt x="242" y="0"/>
                      <a:pt x="161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48" name="íŝḷîdê"/>
              <p:cNvSpPr/>
              <p:nvPr/>
            </p:nvSpPr>
            <p:spPr bwMode="auto">
              <a:xfrm>
                <a:off x="8938439" y="3915980"/>
                <a:ext cx="850635" cy="1941579"/>
              </a:xfrm>
              <a:custGeom>
                <a:avLst/>
                <a:gdLst>
                  <a:gd name="T0" fmla="*/ 655 w 756"/>
                  <a:gd name="T1" fmla="*/ 0 h 1716"/>
                  <a:gd name="T2" fmla="*/ 655 w 756"/>
                  <a:gd name="T3" fmla="*/ 0 h 1716"/>
                  <a:gd name="T4" fmla="*/ 91 w 756"/>
                  <a:gd name="T5" fmla="*/ 0 h 1716"/>
                  <a:gd name="T6" fmla="*/ 0 w 756"/>
                  <a:gd name="T7" fmla="*/ 102 h 1716"/>
                  <a:gd name="T8" fmla="*/ 0 w 756"/>
                  <a:gd name="T9" fmla="*/ 102 h 1716"/>
                  <a:gd name="T10" fmla="*/ 0 w 756"/>
                  <a:gd name="T11" fmla="*/ 766 h 1716"/>
                  <a:gd name="T12" fmla="*/ 69 w 756"/>
                  <a:gd name="T13" fmla="*/ 877 h 1716"/>
                  <a:gd name="T14" fmla="*/ 141 w 756"/>
                  <a:gd name="T15" fmla="*/ 766 h 1716"/>
                  <a:gd name="T16" fmla="*/ 141 w 756"/>
                  <a:gd name="T17" fmla="*/ 232 h 1716"/>
                  <a:gd name="T18" fmla="*/ 181 w 756"/>
                  <a:gd name="T19" fmla="*/ 232 h 1716"/>
                  <a:gd name="T20" fmla="*/ 181 w 756"/>
                  <a:gd name="T21" fmla="*/ 817 h 1716"/>
                  <a:gd name="T22" fmla="*/ 181 w 756"/>
                  <a:gd name="T23" fmla="*/ 817 h 1716"/>
                  <a:gd name="T24" fmla="*/ 181 w 756"/>
                  <a:gd name="T25" fmla="*/ 817 h 1716"/>
                  <a:gd name="T26" fmla="*/ 181 w 756"/>
                  <a:gd name="T27" fmla="*/ 1634 h 1716"/>
                  <a:gd name="T28" fmla="*/ 262 w 756"/>
                  <a:gd name="T29" fmla="*/ 1715 h 1716"/>
                  <a:gd name="T30" fmla="*/ 353 w 756"/>
                  <a:gd name="T31" fmla="*/ 1634 h 1716"/>
                  <a:gd name="T32" fmla="*/ 353 w 756"/>
                  <a:gd name="T33" fmla="*/ 938 h 1716"/>
                  <a:gd name="T34" fmla="*/ 402 w 756"/>
                  <a:gd name="T35" fmla="*/ 938 h 1716"/>
                  <a:gd name="T36" fmla="*/ 402 w 756"/>
                  <a:gd name="T37" fmla="*/ 1634 h 1716"/>
                  <a:gd name="T38" fmla="*/ 494 w 756"/>
                  <a:gd name="T39" fmla="*/ 1715 h 1716"/>
                  <a:gd name="T40" fmla="*/ 585 w 756"/>
                  <a:gd name="T41" fmla="*/ 1634 h 1716"/>
                  <a:gd name="T42" fmla="*/ 585 w 756"/>
                  <a:gd name="T43" fmla="*/ 817 h 1716"/>
                  <a:gd name="T44" fmla="*/ 585 w 756"/>
                  <a:gd name="T45" fmla="*/ 817 h 1716"/>
                  <a:gd name="T46" fmla="*/ 585 w 756"/>
                  <a:gd name="T47" fmla="*/ 817 h 1716"/>
                  <a:gd name="T48" fmla="*/ 585 w 756"/>
                  <a:gd name="T49" fmla="*/ 232 h 1716"/>
                  <a:gd name="T50" fmla="*/ 605 w 756"/>
                  <a:gd name="T51" fmla="*/ 232 h 1716"/>
                  <a:gd name="T52" fmla="*/ 605 w 756"/>
                  <a:gd name="T53" fmla="*/ 766 h 1716"/>
                  <a:gd name="T54" fmla="*/ 675 w 756"/>
                  <a:gd name="T55" fmla="*/ 877 h 1716"/>
                  <a:gd name="T56" fmla="*/ 755 w 756"/>
                  <a:gd name="T57" fmla="*/ 766 h 1716"/>
                  <a:gd name="T58" fmla="*/ 755 w 756"/>
                  <a:gd name="T59" fmla="*/ 102 h 1716"/>
                  <a:gd name="T60" fmla="*/ 755 w 756"/>
                  <a:gd name="T61" fmla="*/ 102 h 1716"/>
                  <a:gd name="T62" fmla="*/ 655 w 756"/>
                  <a:gd name="T63" fmla="*/ 0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56" h="1716">
                    <a:moveTo>
                      <a:pt x="655" y="0"/>
                    </a:moveTo>
                    <a:lnTo>
                      <a:pt x="655" y="0"/>
                    </a:lnTo>
                    <a:cubicBezTo>
                      <a:pt x="91" y="0"/>
                      <a:pt x="91" y="0"/>
                      <a:pt x="91" y="0"/>
                    </a:cubicBezTo>
                    <a:cubicBezTo>
                      <a:pt x="40" y="0"/>
                      <a:pt x="0" y="51"/>
                      <a:pt x="0" y="102"/>
                    </a:cubicBezTo>
                    <a:lnTo>
                      <a:pt x="0" y="102"/>
                    </a:lnTo>
                    <a:cubicBezTo>
                      <a:pt x="0" y="766"/>
                      <a:pt x="0" y="766"/>
                      <a:pt x="0" y="766"/>
                    </a:cubicBezTo>
                    <a:cubicBezTo>
                      <a:pt x="0" y="848"/>
                      <a:pt x="29" y="877"/>
                      <a:pt x="69" y="877"/>
                    </a:cubicBezTo>
                    <a:cubicBezTo>
                      <a:pt x="110" y="877"/>
                      <a:pt x="141" y="848"/>
                      <a:pt x="141" y="766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81" y="232"/>
                      <a:pt x="181" y="232"/>
                      <a:pt x="181" y="232"/>
                    </a:cubicBezTo>
                    <a:cubicBezTo>
                      <a:pt x="181" y="817"/>
                      <a:pt x="181" y="817"/>
                      <a:pt x="181" y="817"/>
                    </a:cubicBezTo>
                    <a:lnTo>
                      <a:pt x="181" y="817"/>
                    </a:lnTo>
                    <a:lnTo>
                      <a:pt x="181" y="817"/>
                    </a:lnTo>
                    <a:cubicBezTo>
                      <a:pt x="181" y="1634"/>
                      <a:pt x="181" y="1634"/>
                      <a:pt x="181" y="1634"/>
                    </a:cubicBezTo>
                    <a:cubicBezTo>
                      <a:pt x="181" y="1684"/>
                      <a:pt x="212" y="1715"/>
                      <a:pt x="262" y="1715"/>
                    </a:cubicBezTo>
                    <a:cubicBezTo>
                      <a:pt x="313" y="1715"/>
                      <a:pt x="353" y="1684"/>
                      <a:pt x="353" y="1634"/>
                    </a:cubicBezTo>
                    <a:cubicBezTo>
                      <a:pt x="353" y="938"/>
                      <a:pt x="353" y="938"/>
                      <a:pt x="353" y="938"/>
                    </a:cubicBezTo>
                    <a:cubicBezTo>
                      <a:pt x="402" y="938"/>
                      <a:pt x="402" y="938"/>
                      <a:pt x="402" y="938"/>
                    </a:cubicBezTo>
                    <a:cubicBezTo>
                      <a:pt x="402" y="1634"/>
                      <a:pt x="402" y="1634"/>
                      <a:pt x="402" y="1634"/>
                    </a:cubicBezTo>
                    <a:cubicBezTo>
                      <a:pt x="402" y="1684"/>
                      <a:pt x="443" y="1715"/>
                      <a:pt x="494" y="1715"/>
                    </a:cubicBezTo>
                    <a:cubicBezTo>
                      <a:pt x="545" y="1715"/>
                      <a:pt x="585" y="1684"/>
                      <a:pt x="585" y="1634"/>
                    </a:cubicBezTo>
                    <a:cubicBezTo>
                      <a:pt x="585" y="817"/>
                      <a:pt x="585" y="817"/>
                      <a:pt x="585" y="817"/>
                    </a:cubicBezTo>
                    <a:lnTo>
                      <a:pt x="585" y="817"/>
                    </a:lnTo>
                    <a:lnTo>
                      <a:pt x="585" y="817"/>
                    </a:lnTo>
                    <a:cubicBezTo>
                      <a:pt x="585" y="232"/>
                      <a:pt x="585" y="232"/>
                      <a:pt x="585" y="232"/>
                    </a:cubicBezTo>
                    <a:cubicBezTo>
                      <a:pt x="605" y="232"/>
                      <a:pt x="605" y="232"/>
                      <a:pt x="605" y="232"/>
                    </a:cubicBezTo>
                    <a:cubicBezTo>
                      <a:pt x="605" y="766"/>
                      <a:pt x="605" y="766"/>
                      <a:pt x="605" y="766"/>
                    </a:cubicBezTo>
                    <a:cubicBezTo>
                      <a:pt x="605" y="848"/>
                      <a:pt x="635" y="877"/>
                      <a:pt x="675" y="877"/>
                    </a:cubicBezTo>
                    <a:cubicBezTo>
                      <a:pt x="715" y="877"/>
                      <a:pt x="755" y="848"/>
                      <a:pt x="755" y="766"/>
                    </a:cubicBezTo>
                    <a:cubicBezTo>
                      <a:pt x="755" y="102"/>
                      <a:pt x="755" y="102"/>
                      <a:pt x="755" y="102"/>
                    </a:cubicBezTo>
                    <a:lnTo>
                      <a:pt x="755" y="102"/>
                    </a:lnTo>
                    <a:cubicBezTo>
                      <a:pt x="746" y="51"/>
                      <a:pt x="706" y="0"/>
                      <a:pt x="65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</p:grpSp>
        <p:grpSp>
          <p:nvGrpSpPr>
            <p:cNvPr id="23" name="îṧļiḋe"/>
            <p:cNvGrpSpPr/>
            <p:nvPr/>
          </p:nvGrpSpPr>
          <p:grpSpPr>
            <a:xfrm>
              <a:off x="3876418" y="3438639"/>
              <a:ext cx="414613" cy="1134806"/>
              <a:chOff x="10044264" y="3515654"/>
              <a:chExt cx="855641" cy="2341905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5" name="ïšľídé"/>
              <p:cNvSpPr/>
              <p:nvPr/>
            </p:nvSpPr>
            <p:spPr bwMode="auto">
              <a:xfrm>
                <a:off x="10309463" y="3515654"/>
                <a:ext cx="350263" cy="350285"/>
              </a:xfrm>
              <a:custGeom>
                <a:avLst/>
                <a:gdLst>
                  <a:gd name="T0" fmla="*/ 152 w 314"/>
                  <a:gd name="T1" fmla="*/ 0 h 313"/>
                  <a:gd name="T2" fmla="*/ 152 w 314"/>
                  <a:gd name="T3" fmla="*/ 0 h 313"/>
                  <a:gd name="T4" fmla="*/ 0 w 314"/>
                  <a:gd name="T5" fmla="*/ 151 h 313"/>
                  <a:gd name="T6" fmla="*/ 152 w 314"/>
                  <a:gd name="T7" fmla="*/ 312 h 313"/>
                  <a:gd name="T8" fmla="*/ 313 w 314"/>
                  <a:gd name="T9" fmla="*/ 151 h 313"/>
                  <a:gd name="T10" fmla="*/ 152 w 314"/>
                  <a:gd name="T1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13">
                    <a:moveTo>
                      <a:pt x="152" y="0"/>
                    </a:moveTo>
                    <a:lnTo>
                      <a:pt x="152" y="0"/>
                    </a:lnTo>
                    <a:cubicBezTo>
                      <a:pt x="62" y="0"/>
                      <a:pt x="0" y="71"/>
                      <a:pt x="0" y="151"/>
                    </a:cubicBezTo>
                    <a:cubicBezTo>
                      <a:pt x="0" y="243"/>
                      <a:pt x="62" y="312"/>
                      <a:pt x="152" y="312"/>
                    </a:cubicBezTo>
                    <a:cubicBezTo>
                      <a:pt x="243" y="312"/>
                      <a:pt x="313" y="243"/>
                      <a:pt x="313" y="151"/>
                    </a:cubicBezTo>
                    <a:cubicBezTo>
                      <a:pt x="313" y="71"/>
                      <a:pt x="243" y="0"/>
                      <a:pt x="152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46" name="íṧḻíḑê"/>
              <p:cNvSpPr/>
              <p:nvPr/>
            </p:nvSpPr>
            <p:spPr bwMode="auto">
              <a:xfrm>
                <a:off x="10044264" y="3915980"/>
                <a:ext cx="855641" cy="1941579"/>
              </a:xfrm>
              <a:custGeom>
                <a:avLst/>
                <a:gdLst>
                  <a:gd name="T0" fmla="*/ 666 w 757"/>
                  <a:gd name="T1" fmla="*/ 0 h 1716"/>
                  <a:gd name="T2" fmla="*/ 666 w 757"/>
                  <a:gd name="T3" fmla="*/ 0 h 1716"/>
                  <a:gd name="T4" fmla="*/ 90 w 757"/>
                  <a:gd name="T5" fmla="*/ 0 h 1716"/>
                  <a:gd name="T6" fmla="*/ 0 w 757"/>
                  <a:gd name="T7" fmla="*/ 102 h 1716"/>
                  <a:gd name="T8" fmla="*/ 0 w 757"/>
                  <a:gd name="T9" fmla="*/ 102 h 1716"/>
                  <a:gd name="T10" fmla="*/ 0 w 757"/>
                  <a:gd name="T11" fmla="*/ 766 h 1716"/>
                  <a:gd name="T12" fmla="*/ 81 w 757"/>
                  <a:gd name="T13" fmla="*/ 877 h 1716"/>
                  <a:gd name="T14" fmla="*/ 150 w 757"/>
                  <a:gd name="T15" fmla="*/ 766 h 1716"/>
                  <a:gd name="T16" fmla="*/ 150 w 757"/>
                  <a:gd name="T17" fmla="*/ 232 h 1716"/>
                  <a:gd name="T18" fmla="*/ 181 w 757"/>
                  <a:gd name="T19" fmla="*/ 232 h 1716"/>
                  <a:gd name="T20" fmla="*/ 181 w 757"/>
                  <a:gd name="T21" fmla="*/ 817 h 1716"/>
                  <a:gd name="T22" fmla="*/ 181 w 757"/>
                  <a:gd name="T23" fmla="*/ 817 h 1716"/>
                  <a:gd name="T24" fmla="*/ 181 w 757"/>
                  <a:gd name="T25" fmla="*/ 817 h 1716"/>
                  <a:gd name="T26" fmla="*/ 181 w 757"/>
                  <a:gd name="T27" fmla="*/ 1634 h 1716"/>
                  <a:gd name="T28" fmla="*/ 271 w 757"/>
                  <a:gd name="T29" fmla="*/ 1715 h 1716"/>
                  <a:gd name="T30" fmla="*/ 353 w 757"/>
                  <a:gd name="T31" fmla="*/ 1634 h 1716"/>
                  <a:gd name="T32" fmla="*/ 353 w 757"/>
                  <a:gd name="T33" fmla="*/ 938 h 1716"/>
                  <a:gd name="T34" fmla="*/ 414 w 757"/>
                  <a:gd name="T35" fmla="*/ 938 h 1716"/>
                  <a:gd name="T36" fmla="*/ 414 w 757"/>
                  <a:gd name="T37" fmla="*/ 1634 h 1716"/>
                  <a:gd name="T38" fmla="*/ 494 w 757"/>
                  <a:gd name="T39" fmla="*/ 1715 h 1716"/>
                  <a:gd name="T40" fmla="*/ 584 w 757"/>
                  <a:gd name="T41" fmla="*/ 1634 h 1716"/>
                  <a:gd name="T42" fmla="*/ 584 w 757"/>
                  <a:gd name="T43" fmla="*/ 817 h 1716"/>
                  <a:gd name="T44" fmla="*/ 584 w 757"/>
                  <a:gd name="T45" fmla="*/ 817 h 1716"/>
                  <a:gd name="T46" fmla="*/ 584 w 757"/>
                  <a:gd name="T47" fmla="*/ 817 h 1716"/>
                  <a:gd name="T48" fmla="*/ 584 w 757"/>
                  <a:gd name="T49" fmla="*/ 232 h 1716"/>
                  <a:gd name="T50" fmla="*/ 615 w 757"/>
                  <a:gd name="T51" fmla="*/ 232 h 1716"/>
                  <a:gd name="T52" fmla="*/ 615 w 757"/>
                  <a:gd name="T53" fmla="*/ 766 h 1716"/>
                  <a:gd name="T54" fmla="*/ 686 w 757"/>
                  <a:gd name="T55" fmla="*/ 877 h 1716"/>
                  <a:gd name="T56" fmla="*/ 756 w 757"/>
                  <a:gd name="T57" fmla="*/ 766 h 1716"/>
                  <a:gd name="T58" fmla="*/ 756 w 757"/>
                  <a:gd name="T59" fmla="*/ 102 h 1716"/>
                  <a:gd name="T60" fmla="*/ 756 w 757"/>
                  <a:gd name="T61" fmla="*/ 102 h 1716"/>
                  <a:gd name="T62" fmla="*/ 666 w 757"/>
                  <a:gd name="T63" fmla="*/ 0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57" h="1716">
                    <a:moveTo>
                      <a:pt x="666" y="0"/>
                    </a:moveTo>
                    <a:lnTo>
                      <a:pt x="666" y="0"/>
                    </a:lnTo>
                    <a:cubicBezTo>
                      <a:pt x="90" y="0"/>
                      <a:pt x="90" y="0"/>
                      <a:pt x="90" y="0"/>
                    </a:cubicBezTo>
                    <a:cubicBezTo>
                      <a:pt x="50" y="0"/>
                      <a:pt x="10" y="51"/>
                      <a:pt x="0" y="102"/>
                    </a:cubicBezTo>
                    <a:lnTo>
                      <a:pt x="0" y="102"/>
                    </a:lnTo>
                    <a:cubicBezTo>
                      <a:pt x="0" y="766"/>
                      <a:pt x="0" y="766"/>
                      <a:pt x="0" y="766"/>
                    </a:cubicBezTo>
                    <a:cubicBezTo>
                      <a:pt x="0" y="848"/>
                      <a:pt x="41" y="877"/>
                      <a:pt x="81" y="877"/>
                    </a:cubicBezTo>
                    <a:cubicBezTo>
                      <a:pt x="110" y="877"/>
                      <a:pt x="150" y="848"/>
                      <a:pt x="150" y="766"/>
                    </a:cubicBezTo>
                    <a:cubicBezTo>
                      <a:pt x="150" y="232"/>
                      <a:pt x="150" y="232"/>
                      <a:pt x="150" y="232"/>
                    </a:cubicBezTo>
                    <a:cubicBezTo>
                      <a:pt x="181" y="232"/>
                      <a:pt x="181" y="232"/>
                      <a:pt x="181" y="232"/>
                    </a:cubicBezTo>
                    <a:cubicBezTo>
                      <a:pt x="181" y="817"/>
                      <a:pt x="181" y="817"/>
                      <a:pt x="181" y="817"/>
                    </a:cubicBezTo>
                    <a:lnTo>
                      <a:pt x="181" y="817"/>
                    </a:lnTo>
                    <a:lnTo>
                      <a:pt x="181" y="817"/>
                    </a:lnTo>
                    <a:cubicBezTo>
                      <a:pt x="181" y="1634"/>
                      <a:pt x="181" y="1634"/>
                      <a:pt x="181" y="1634"/>
                    </a:cubicBezTo>
                    <a:cubicBezTo>
                      <a:pt x="181" y="1684"/>
                      <a:pt x="222" y="1715"/>
                      <a:pt x="271" y="1715"/>
                    </a:cubicBezTo>
                    <a:cubicBezTo>
                      <a:pt x="313" y="1715"/>
                      <a:pt x="353" y="1684"/>
                      <a:pt x="353" y="1634"/>
                    </a:cubicBezTo>
                    <a:cubicBezTo>
                      <a:pt x="353" y="938"/>
                      <a:pt x="353" y="938"/>
                      <a:pt x="353" y="938"/>
                    </a:cubicBezTo>
                    <a:cubicBezTo>
                      <a:pt x="414" y="938"/>
                      <a:pt x="414" y="938"/>
                      <a:pt x="414" y="938"/>
                    </a:cubicBezTo>
                    <a:cubicBezTo>
                      <a:pt x="414" y="1634"/>
                      <a:pt x="414" y="1634"/>
                      <a:pt x="414" y="1634"/>
                    </a:cubicBezTo>
                    <a:cubicBezTo>
                      <a:pt x="414" y="1684"/>
                      <a:pt x="454" y="1715"/>
                      <a:pt x="494" y="1715"/>
                    </a:cubicBezTo>
                    <a:cubicBezTo>
                      <a:pt x="544" y="1715"/>
                      <a:pt x="584" y="1684"/>
                      <a:pt x="584" y="1634"/>
                    </a:cubicBezTo>
                    <a:cubicBezTo>
                      <a:pt x="584" y="817"/>
                      <a:pt x="584" y="817"/>
                      <a:pt x="584" y="817"/>
                    </a:cubicBezTo>
                    <a:lnTo>
                      <a:pt x="584" y="817"/>
                    </a:lnTo>
                    <a:lnTo>
                      <a:pt x="584" y="817"/>
                    </a:lnTo>
                    <a:cubicBezTo>
                      <a:pt x="584" y="232"/>
                      <a:pt x="584" y="232"/>
                      <a:pt x="584" y="232"/>
                    </a:cubicBezTo>
                    <a:cubicBezTo>
                      <a:pt x="615" y="232"/>
                      <a:pt x="615" y="232"/>
                      <a:pt x="615" y="232"/>
                    </a:cubicBezTo>
                    <a:cubicBezTo>
                      <a:pt x="615" y="766"/>
                      <a:pt x="615" y="766"/>
                      <a:pt x="615" y="766"/>
                    </a:cubicBezTo>
                    <a:cubicBezTo>
                      <a:pt x="615" y="848"/>
                      <a:pt x="646" y="877"/>
                      <a:pt x="686" y="877"/>
                    </a:cubicBezTo>
                    <a:cubicBezTo>
                      <a:pt x="726" y="877"/>
                      <a:pt x="756" y="848"/>
                      <a:pt x="756" y="766"/>
                    </a:cubicBezTo>
                    <a:cubicBezTo>
                      <a:pt x="756" y="102"/>
                      <a:pt x="756" y="102"/>
                      <a:pt x="756" y="102"/>
                    </a:cubicBezTo>
                    <a:lnTo>
                      <a:pt x="756" y="102"/>
                    </a:lnTo>
                    <a:cubicBezTo>
                      <a:pt x="756" y="51"/>
                      <a:pt x="715" y="0"/>
                      <a:pt x="666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</p:grpSp>
        <p:grpSp>
          <p:nvGrpSpPr>
            <p:cNvPr id="24" name="išḻídê"/>
            <p:cNvGrpSpPr/>
            <p:nvPr/>
          </p:nvGrpSpPr>
          <p:grpSpPr>
            <a:xfrm>
              <a:off x="4413952" y="3438638"/>
              <a:ext cx="407339" cy="1134806"/>
              <a:chOff x="3364268" y="3515654"/>
              <a:chExt cx="840630" cy="2341905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3" name="íŝḻíḍé"/>
              <p:cNvSpPr/>
              <p:nvPr/>
            </p:nvSpPr>
            <p:spPr bwMode="auto">
              <a:xfrm>
                <a:off x="3614456" y="3515654"/>
                <a:ext cx="350263" cy="350285"/>
              </a:xfrm>
              <a:custGeom>
                <a:avLst/>
                <a:gdLst>
                  <a:gd name="T0" fmla="*/ 152 w 314"/>
                  <a:gd name="T1" fmla="*/ 312 h 313"/>
                  <a:gd name="T2" fmla="*/ 152 w 314"/>
                  <a:gd name="T3" fmla="*/ 312 h 313"/>
                  <a:gd name="T4" fmla="*/ 313 w 314"/>
                  <a:gd name="T5" fmla="*/ 151 h 313"/>
                  <a:gd name="T6" fmla="*/ 152 w 314"/>
                  <a:gd name="T7" fmla="*/ 0 h 313"/>
                  <a:gd name="T8" fmla="*/ 0 w 314"/>
                  <a:gd name="T9" fmla="*/ 151 h 313"/>
                  <a:gd name="T10" fmla="*/ 152 w 314"/>
                  <a:gd name="T11" fmla="*/ 312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13">
                    <a:moveTo>
                      <a:pt x="152" y="312"/>
                    </a:moveTo>
                    <a:lnTo>
                      <a:pt x="152" y="312"/>
                    </a:lnTo>
                    <a:cubicBezTo>
                      <a:pt x="241" y="312"/>
                      <a:pt x="313" y="243"/>
                      <a:pt x="313" y="151"/>
                    </a:cubicBezTo>
                    <a:cubicBezTo>
                      <a:pt x="313" y="71"/>
                      <a:pt x="241" y="0"/>
                      <a:pt x="152" y="0"/>
                    </a:cubicBezTo>
                    <a:cubicBezTo>
                      <a:pt x="71" y="0"/>
                      <a:pt x="0" y="71"/>
                      <a:pt x="0" y="151"/>
                    </a:cubicBezTo>
                    <a:cubicBezTo>
                      <a:pt x="0" y="243"/>
                      <a:pt x="71" y="312"/>
                      <a:pt x="152" y="31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44" name="î$ľiďe"/>
              <p:cNvSpPr/>
              <p:nvPr/>
            </p:nvSpPr>
            <p:spPr bwMode="auto">
              <a:xfrm>
                <a:off x="3364268" y="3915980"/>
                <a:ext cx="840630" cy="1941579"/>
              </a:xfrm>
              <a:custGeom>
                <a:avLst/>
                <a:gdLst>
                  <a:gd name="T0" fmla="*/ 746 w 747"/>
                  <a:gd name="T1" fmla="*/ 102 h 1716"/>
                  <a:gd name="T2" fmla="*/ 746 w 747"/>
                  <a:gd name="T3" fmla="*/ 102 h 1716"/>
                  <a:gd name="T4" fmla="*/ 654 w 747"/>
                  <a:gd name="T5" fmla="*/ 0 h 1716"/>
                  <a:gd name="T6" fmla="*/ 89 w 747"/>
                  <a:gd name="T7" fmla="*/ 0 h 1716"/>
                  <a:gd name="T8" fmla="*/ 0 w 747"/>
                  <a:gd name="T9" fmla="*/ 102 h 1716"/>
                  <a:gd name="T10" fmla="*/ 0 w 747"/>
                  <a:gd name="T11" fmla="*/ 102 h 1716"/>
                  <a:gd name="T12" fmla="*/ 0 w 747"/>
                  <a:gd name="T13" fmla="*/ 766 h 1716"/>
                  <a:gd name="T14" fmla="*/ 69 w 747"/>
                  <a:gd name="T15" fmla="*/ 877 h 1716"/>
                  <a:gd name="T16" fmla="*/ 141 w 747"/>
                  <a:gd name="T17" fmla="*/ 766 h 1716"/>
                  <a:gd name="T18" fmla="*/ 141 w 747"/>
                  <a:gd name="T19" fmla="*/ 232 h 1716"/>
                  <a:gd name="T20" fmla="*/ 170 w 747"/>
                  <a:gd name="T21" fmla="*/ 232 h 1716"/>
                  <a:gd name="T22" fmla="*/ 170 w 747"/>
                  <a:gd name="T23" fmla="*/ 817 h 1716"/>
                  <a:gd name="T24" fmla="*/ 170 w 747"/>
                  <a:gd name="T25" fmla="*/ 817 h 1716"/>
                  <a:gd name="T26" fmla="*/ 170 w 747"/>
                  <a:gd name="T27" fmla="*/ 817 h 1716"/>
                  <a:gd name="T28" fmla="*/ 170 w 747"/>
                  <a:gd name="T29" fmla="*/ 1634 h 1716"/>
                  <a:gd name="T30" fmla="*/ 261 w 747"/>
                  <a:gd name="T31" fmla="*/ 1715 h 1716"/>
                  <a:gd name="T32" fmla="*/ 342 w 747"/>
                  <a:gd name="T33" fmla="*/ 1634 h 1716"/>
                  <a:gd name="T34" fmla="*/ 342 w 747"/>
                  <a:gd name="T35" fmla="*/ 938 h 1716"/>
                  <a:gd name="T36" fmla="*/ 402 w 747"/>
                  <a:gd name="T37" fmla="*/ 938 h 1716"/>
                  <a:gd name="T38" fmla="*/ 402 w 747"/>
                  <a:gd name="T39" fmla="*/ 1634 h 1716"/>
                  <a:gd name="T40" fmla="*/ 493 w 747"/>
                  <a:gd name="T41" fmla="*/ 1715 h 1716"/>
                  <a:gd name="T42" fmla="*/ 574 w 747"/>
                  <a:gd name="T43" fmla="*/ 1634 h 1716"/>
                  <a:gd name="T44" fmla="*/ 574 w 747"/>
                  <a:gd name="T45" fmla="*/ 817 h 1716"/>
                  <a:gd name="T46" fmla="*/ 574 w 747"/>
                  <a:gd name="T47" fmla="*/ 817 h 1716"/>
                  <a:gd name="T48" fmla="*/ 574 w 747"/>
                  <a:gd name="T49" fmla="*/ 817 h 1716"/>
                  <a:gd name="T50" fmla="*/ 574 w 747"/>
                  <a:gd name="T51" fmla="*/ 232 h 1716"/>
                  <a:gd name="T52" fmla="*/ 605 w 747"/>
                  <a:gd name="T53" fmla="*/ 232 h 1716"/>
                  <a:gd name="T54" fmla="*/ 605 w 747"/>
                  <a:gd name="T55" fmla="*/ 766 h 1716"/>
                  <a:gd name="T56" fmla="*/ 675 w 747"/>
                  <a:gd name="T57" fmla="*/ 877 h 1716"/>
                  <a:gd name="T58" fmla="*/ 746 w 747"/>
                  <a:gd name="T59" fmla="*/ 766 h 1716"/>
                  <a:gd name="T60" fmla="*/ 746 w 747"/>
                  <a:gd name="T61" fmla="*/ 102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1716">
                    <a:moveTo>
                      <a:pt x="746" y="102"/>
                    </a:moveTo>
                    <a:lnTo>
                      <a:pt x="746" y="102"/>
                    </a:lnTo>
                    <a:cubicBezTo>
                      <a:pt x="746" y="51"/>
                      <a:pt x="706" y="0"/>
                      <a:pt x="654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0" y="0"/>
                      <a:pt x="0" y="51"/>
                      <a:pt x="0" y="102"/>
                    </a:cubicBezTo>
                    <a:lnTo>
                      <a:pt x="0" y="102"/>
                    </a:lnTo>
                    <a:cubicBezTo>
                      <a:pt x="0" y="766"/>
                      <a:pt x="0" y="766"/>
                      <a:pt x="0" y="766"/>
                    </a:cubicBezTo>
                    <a:cubicBezTo>
                      <a:pt x="0" y="848"/>
                      <a:pt x="29" y="877"/>
                      <a:pt x="69" y="877"/>
                    </a:cubicBezTo>
                    <a:cubicBezTo>
                      <a:pt x="109" y="877"/>
                      <a:pt x="141" y="848"/>
                      <a:pt x="141" y="766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70" y="232"/>
                      <a:pt x="170" y="232"/>
                      <a:pt x="170" y="232"/>
                    </a:cubicBezTo>
                    <a:cubicBezTo>
                      <a:pt x="170" y="817"/>
                      <a:pt x="170" y="817"/>
                      <a:pt x="170" y="817"/>
                    </a:cubicBezTo>
                    <a:lnTo>
                      <a:pt x="170" y="817"/>
                    </a:lnTo>
                    <a:lnTo>
                      <a:pt x="170" y="817"/>
                    </a:lnTo>
                    <a:cubicBezTo>
                      <a:pt x="170" y="1634"/>
                      <a:pt x="170" y="1634"/>
                      <a:pt x="170" y="1634"/>
                    </a:cubicBezTo>
                    <a:cubicBezTo>
                      <a:pt x="170" y="1684"/>
                      <a:pt x="212" y="1715"/>
                      <a:pt x="261" y="1715"/>
                    </a:cubicBezTo>
                    <a:cubicBezTo>
                      <a:pt x="312" y="1715"/>
                      <a:pt x="342" y="1684"/>
                      <a:pt x="342" y="1634"/>
                    </a:cubicBezTo>
                    <a:cubicBezTo>
                      <a:pt x="342" y="938"/>
                      <a:pt x="342" y="938"/>
                      <a:pt x="342" y="938"/>
                    </a:cubicBezTo>
                    <a:cubicBezTo>
                      <a:pt x="402" y="938"/>
                      <a:pt x="402" y="938"/>
                      <a:pt x="402" y="938"/>
                    </a:cubicBezTo>
                    <a:cubicBezTo>
                      <a:pt x="402" y="1634"/>
                      <a:pt x="402" y="1634"/>
                      <a:pt x="402" y="1634"/>
                    </a:cubicBezTo>
                    <a:cubicBezTo>
                      <a:pt x="402" y="1684"/>
                      <a:pt x="442" y="1715"/>
                      <a:pt x="493" y="1715"/>
                    </a:cubicBezTo>
                    <a:cubicBezTo>
                      <a:pt x="534" y="1715"/>
                      <a:pt x="574" y="1684"/>
                      <a:pt x="574" y="1634"/>
                    </a:cubicBezTo>
                    <a:cubicBezTo>
                      <a:pt x="574" y="817"/>
                      <a:pt x="574" y="817"/>
                      <a:pt x="574" y="817"/>
                    </a:cubicBezTo>
                    <a:lnTo>
                      <a:pt x="574" y="817"/>
                    </a:lnTo>
                    <a:lnTo>
                      <a:pt x="574" y="817"/>
                    </a:lnTo>
                    <a:cubicBezTo>
                      <a:pt x="574" y="232"/>
                      <a:pt x="574" y="232"/>
                      <a:pt x="574" y="232"/>
                    </a:cubicBezTo>
                    <a:cubicBezTo>
                      <a:pt x="605" y="232"/>
                      <a:pt x="605" y="232"/>
                      <a:pt x="605" y="232"/>
                    </a:cubicBezTo>
                    <a:cubicBezTo>
                      <a:pt x="605" y="766"/>
                      <a:pt x="605" y="766"/>
                      <a:pt x="605" y="766"/>
                    </a:cubicBezTo>
                    <a:cubicBezTo>
                      <a:pt x="605" y="848"/>
                      <a:pt x="634" y="877"/>
                      <a:pt x="675" y="877"/>
                    </a:cubicBezTo>
                    <a:cubicBezTo>
                      <a:pt x="715" y="877"/>
                      <a:pt x="746" y="848"/>
                      <a:pt x="746" y="766"/>
                    </a:cubicBezTo>
                    <a:cubicBezTo>
                      <a:pt x="746" y="102"/>
                      <a:pt x="746" y="102"/>
                      <a:pt x="746" y="10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</p:grpSp>
        <p:grpSp>
          <p:nvGrpSpPr>
            <p:cNvPr id="25" name="ïsḻîḍé"/>
            <p:cNvGrpSpPr/>
            <p:nvPr/>
          </p:nvGrpSpPr>
          <p:grpSpPr>
            <a:xfrm>
              <a:off x="4944203" y="3438638"/>
              <a:ext cx="412187" cy="1134806"/>
              <a:chOff x="4475099" y="3515654"/>
              <a:chExt cx="850635" cy="2341905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1" name="îšḷîďe"/>
              <p:cNvSpPr/>
              <p:nvPr/>
            </p:nvSpPr>
            <p:spPr bwMode="auto">
              <a:xfrm>
                <a:off x="4725287" y="3515654"/>
                <a:ext cx="350263" cy="350285"/>
              </a:xfrm>
              <a:custGeom>
                <a:avLst/>
                <a:gdLst>
                  <a:gd name="T0" fmla="*/ 161 w 314"/>
                  <a:gd name="T1" fmla="*/ 312 h 313"/>
                  <a:gd name="T2" fmla="*/ 161 w 314"/>
                  <a:gd name="T3" fmla="*/ 312 h 313"/>
                  <a:gd name="T4" fmla="*/ 313 w 314"/>
                  <a:gd name="T5" fmla="*/ 151 h 313"/>
                  <a:gd name="T6" fmla="*/ 161 w 314"/>
                  <a:gd name="T7" fmla="*/ 0 h 313"/>
                  <a:gd name="T8" fmla="*/ 0 w 314"/>
                  <a:gd name="T9" fmla="*/ 151 h 313"/>
                  <a:gd name="T10" fmla="*/ 161 w 314"/>
                  <a:gd name="T11" fmla="*/ 312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13">
                    <a:moveTo>
                      <a:pt x="161" y="312"/>
                    </a:moveTo>
                    <a:lnTo>
                      <a:pt x="161" y="312"/>
                    </a:lnTo>
                    <a:cubicBezTo>
                      <a:pt x="242" y="312"/>
                      <a:pt x="313" y="243"/>
                      <a:pt x="313" y="151"/>
                    </a:cubicBezTo>
                    <a:cubicBezTo>
                      <a:pt x="313" y="71"/>
                      <a:pt x="242" y="0"/>
                      <a:pt x="161" y="0"/>
                    </a:cubicBezTo>
                    <a:cubicBezTo>
                      <a:pt x="70" y="0"/>
                      <a:pt x="0" y="71"/>
                      <a:pt x="0" y="151"/>
                    </a:cubicBezTo>
                    <a:cubicBezTo>
                      <a:pt x="0" y="243"/>
                      <a:pt x="70" y="312"/>
                      <a:pt x="161" y="31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42" name="íṧlïḓè"/>
              <p:cNvSpPr/>
              <p:nvPr/>
            </p:nvSpPr>
            <p:spPr bwMode="auto">
              <a:xfrm>
                <a:off x="4475099" y="3915980"/>
                <a:ext cx="850635" cy="1941579"/>
              </a:xfrm>
              <a:custGeom>
                <a:avLst/>
                <a:gdLst>
                  <a:gd name="T0" fmla="*/ 755 w 756"/>
                  <a:gd name="T1" fmla="*/ 102 h 1716"/>
                  <a:gd name="T2" fmla="*/ 755 w 756"/>
                  <a:gd name="T3" fmla="*/ 102 h 1716"/>
                  <a:gd name="T4" fmla="*/ 664 w 756"/>
                  <a:gd name="T5" fmla="*/ 0 h 1716"/>
                  <a:gd name="T6" fmla="*/ 90 w 756"/>
                  <a:gd name="T7" fmla="*/ 0 h 1716"/>
                  <a:gd name="T8" fmla="*/ 0 w 756"/>
                  <a:gd name="T9" fmla="*/ 102 h 1716"/>
                  <a:gd name="T10" fmla="*/ 0 w 756"/>
                  <a:gd name="T11" fmla="*/ 102 h 1716"/>
                  <a:gd name="T12" fmla="*/ 0 w 756"/>
                  <a:gd name="T13" fmla="*/ 766 h 1716"/>
                  <a:gd name="T14" fmla="*/ 70 w 756"/>
                  <a:gd name="T15" fmla="*/ 877 h 1716"/>
                  <a:gd name="T16" fmla="*/ 141 w 756"/>
                  <a:gd name="T17" fmla="*/ 766 h 1716"/>
                  <a:gd name="T18" fmla="*/ 141 w 756"/>
                  <a:gd name="T19" fmla="*/ 232 h 1716"/>
                  <a:gd name="T20" fmla="*/ 181 w 756"/>
                  <a:gd name="T21" fmla="*/ 232 h 1716"/>
                  <a:gd name="T22" fmla="*/ 181 w 756"/>
                  <a:gd name="T23" fmla="*/ 817 h 1716"/>
                  <a:gd name="T24" fmla="*/ 181 w 756"/>
                  <a:gd name="T25" fmla="*/ 817 h 1716"/>
                  <a:gd name="T26" fmla="*/ 181 w 756"/>
                  <a:gd name="T27" fmla="*/ 817 h 1716"/>
                  <a:gd name="T28" fmla="*/ 181 w 756"/>
                  <a:gd name="T29" fmla="*/ 1634 h 1716"/>
                  <a:gd name="T30" fmla="*/ 262 w 756"/>
                  <a:gd name="T31" fmla="*/ 1715 h 1716"/>
                  <a:gd name="T32" fmla="*/ 353 w 756"/>
                  <a:gd name="T33" fmla="*/ 1634 h 1716"/>
                  <a:gd name="T34" fmla="*/ 353 w 756"/>
                  <a:gd name="T35" fmla="*/ 938 h 1716"/>
                  <a:gd name="T36" fmla="*/ 413 w 756"/>
                  <a:gd name="T37" fmla="*/ 938 h 1716"/>
                  <a:gd name="T38" fmla="*/ 413 w 756"/>
                  <a:gd name="T39" fmla="*/ 1634 h 1716"/>
                  <a:gd name="T40" fmla="*/ 494 w 756"/>
                  <a:gd name="T41" fmla="*/ 1715 h 1716"/>
                  <a:gd name="T42" fmla="*/ 583 w 756"/>
                  <a:gd name="T43" fmla="*/ 1634 h 1716"/>
                  <a:gd name="T44" fmla="*/ 583 w 756"/>
                  <a:gd name="T45" fmla="*/ 817 h 1716"/>
                  <a:gd name="T46" fmla="*/ 583 w 756"/>
                  <a:gd name="T47" fmla="*/ 817 h 1716"/>
                  <a:gd name="T48" fmla="*/ 583 w 756"/>
                  <a:gd name="T49" fmla="*/ 817 h 1716"/>
                  <a:gd name="T50" fmla="*/ 583 w 756"/>
                  <a:gd name="T51" fmla="*/ 232 h 1716"/>
                  <a:gd name="T52" fmla="*/ 604 w 756"/>
                  <a:gd name="T53" fmla="*/ 232 h 1716"/>
                  <a:gd name="T54" fmla="*/ 604 w 756"/>
                  <a:gd name="T55" fmla="*/ 766 h 1716"/>
                  <a:gd name="T56" fmla="*/ 684 w 756"/>
                  <a:gd name="T57" fmla="*/ 877 h 1716"/>
                  <a:gd name="T58" fmla="*/ 755 w 756"/>
                  <a:gd name="T59" fmla="*/ 766 h 1716"/>
                  <a:gd name="T60" fmla="*/ 755 w 756"/>
                  <a:gd name="T61" fmla="*/ 102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6" h="1716">
                    <a:moveTo>
                      <a:pt x="755" y="102"/>
                    </a:moveTo>
                    <a:lnTo>
                      <a:pt x="755" y="102"/>
                    </a:lnTo>
                    <a:cubicBezTo>
                      <a:pt x="744" y="51"/>
                      <a:pt x="704" y="0"/>
                      <a:pt x="664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0" y="0"/>
                      <a:pt x="0" y="51"/>
                      <a:pt x="0" y="102"/>
                    </a:cubicBezTo>
                    <a:lnTo>
                      <a:pt x="0" y="102"/>
                    </a:lnTo>
                    <a:cubicBezTo>
                      <a:pt x="0" y="766"/>
                      <a:pt x="0" y="766"/>
                      <a:pt x="0" y="766"/>
                    </a:cubicBezTo>
                    <a:cubicBezTo>
                      <a:pt x="0" y="848"/>
                      <a:pt x="29" y="877"/>
                      <a:pt x="70" y="877"/>
                    </a:cubicBezTo>
                    <a:cubicBezTo>
                      <a:pt x="110" y="877"/>
                      <a:pt x="141" y="848"/>
                      <a:pt x="141" y="766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81" y="232"/>
                      <a:pt x="181" y="232"/>
                      <a:pt x="181" y="232"/>
                    </a:cubicBezTo>
                    <a:cubicBezTo>
                      <a:pt x="181" y="817"/>
                      <a:pt x="181" y="817"/>
                      <a:pt x="181" y="817"/>
                    </a:cubicBezTo>
                    <a:lnTo>
                      <a:pt x="181" y="817"/>
                    </a:lnTo>
                    <a:lnTo>
                      <a:pt x="181" y="817"/>
                    </a:lnTo>
                    <a:cubicBezTo>
                      <a:pt x="181" y="1634"/>
                      <a:pt x="181" y="1634"/>
                      <a:pt x="181" y="1634"/>
                    </a:cubicBezTo>
                    <a:cubicBezTo>
                      <a:pt x="181" y="1684"/>
                      <a:pt x="221" y="1715"/>
                      <a:pt x="262" y="1715"/>
                    </a:cubicBezTo>
                    <a:cubicBezTo>
                      <a:pt x="313" y="1715"/>
                      <a:pt x="353" y="1684"/>
                      <a:pt x="353" y="1634"/>
                    </a:cubicBezTo>
                    <a:cubicBezTo>
                      <a:pt x="353" y="938"/>
                      <a:pt x="353" y="938"/>
                      <a:pt x="353" y="938"/>
                    </a:cubicBezTo>
                    <a:cubicBezTo>
                      <a:pt x="413" y="938"/>
                      <a:pt x="413" y="938"/>
                      <a:pt x="413" y="938"/>
                    </a:cubicBezTo>
                    <a:cubicBezTo>
                      <a:pt x="413" y="1634"/>
                      <a:pt x="413" y="1634"/>
                      <a:pt x="413" y="1634"/>
                    </a:cubicBezTo>
                    <a:cubicBezTo>
                      <a:pt x="413" y="1684"/>
                      <a:pt x="443" y="1715"/>
                      <a:pt x="494" y="1715"/>
                    </a:cubicBezTo>
                    <a:cubicBezTo>
                      <a:pt x="543" y="1715"/>
                      <a:pt x="583" y="1684"/>
                      <a:pt x="583" y="1634"/>
                    </a:cubicBezTo>
                    <a:cubicBezTo>
                      <a:pt x="583" y="817"/>
                      <a:pt x="583" y="817"/>
                      <a:pt x="583" y="817"/>
                    </a:cubicBezTo>
                    <a:lnTo>
                      <a:pt x="583" y="817"/>
                    </a:lnTo>
                    <a:lnTo>
                      <a:pt x="583" y="817"/>
                    </a:lnTo>
                    <a:cubicBezTo>
                      <a:pt x="583" y="232"/>
                      <a:pt x="583" y="232"/>
                      <a:pt x="583" y="232"/>
                    </a:cubicBezTo>
                    <a:cubicBezTo>
                      <a:pt x="604" y="232"/>
                      <a:pt x="604" y="232"/>
                      <a:pt x="604" y="232"/>
                    </a:cubicBezTo>
                    <a:cubicBezTo>
                      <a:pt x="604" y="766"/>
                      <a:pt x="604" y="766"/>
                      <a:pt x="604" y="766"/>
                    </a:cubicBezTo>
                    <a:cubicBezTo>
                      <a:pt x="604" y="848"/>
                      <a:pt x="644" y="877"/>
                      <a:pt x="684" y="877"/>
                    </a:cubicBezTo>
                    <a:cubicBezTo>
                      <a:pt x="726" y="877"/>
                      <a:pt x="755" y="848"/>
                      <a:pt x="755" y="766"/>
                    </a:cubicBezTo>
                    <a:cubicBezTo>
                      <a:pt x="755" y="102"/>
                      <a:pt x="755" y="102"/>
                      <a:pt x="755" y="10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</p:grpSp>
        <p:grpSp>
          <p:nvGrpSpPr>
            <p:cNvPr id="26" name="îŝḷîḋe"/>
            <p:cNvGrpSpPr/>
            <p:nvPr/>
          </p:nvGrpSpPr>
          <p:grpSpPr>
            <a:xfrm>
              <a:off x="5479297" y="3438638"/>
              <a:ext cx="407339" cy="1134806"/>
              <a:chOff x="5595938" y="3515654"/>
              <a:chExt cx="840630" cy="2341905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39" name="ïs1iḋê"/>
              <p:cNvSpPr/>
              <p:nvPr/>
            </p:nvSpPr>
            <p:spPr bwMode="auto">
              <a:xfrm>
                <a:off x="5846123" y="3515654"/>
                <a:ext cx="350263" cy="350285"/>
              </a:xfrm>
              <a:custGeom>
                <a:avLst/>
                <a:gdLst>
                  <a:gd name="T0" fmla="*/ 152 w 314"/>
                  <a:gd name="T1" fmla="*/ 312 h 313"/>
                  <a:gd name="T2" fmla="*/ 152 w 314"/>
                  <a:gd name="T3" fmla="*/ 312 h 313"/>
                  <a:gd name="T4" fmla="*/ 313 w 314"/>
                  <a:gd name="T5" fmla="*/ 151 h 313"/>
                  <a:gd name="T6" fmla="*/ 152 w 314"/>
                  <a:gd name="T7" fmla="*/ 0 h 313"/>
                  <a:gd name="T8" fmla="*/ 0 w 314"/>
                  <a:gd name="T9" fmla="*/ 151 h 313"/>
                  <a:gd name="T10" fmla="*/ 152 w 314"/>
                  <a:gd name="T11" fmla="*/ 312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13">
                    <a:moveTo>
                      <a:pt x="152" y="312"/>
                    </a:moveTo>
                    <a:lnTo>
                      <a:pt x="152" y="312"/>
                    </a:lnTo>
                    <a:cubicBezTo>
                      <a:pt x="243" y="312"/>
                      <a:pt x="313" y="243"/>
                      <a:pt x="313" y="151"/>
                    </a:cubicBezTo>
                    <a:cubicBezTo>
                      <a:pt x="313" y="71"/>
                      <a:pt x="243" y="0"/>
                      <a:pt x="152" y="0"/>
                    </a:cubicBezTo>
                    <a:cubicBezTo>
                      <a:pt x="71" y="0"/>
                      <a:pt x="0" y="71"/>
                      <a:pt x="0" y="151"/>
                    </a:cubicBezTo>
                    <a:cubicBezTo>
                      <a:pt x="0" y="243"/>
                      <a:pt x="71" y="312"/>
                      <a:pt x="152" y="31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40" name="iŝḷíḓê"/>
              <p:cNvSpPr/>
              <p:nvPr/>
            </p:nvSpPr>
            <p:spPr bwMode="auto">
              <a:xfrm>
                <a:off x="5595938" y="3915980"/>
                <a:ext cx="840630" cy="1941579"/>
              </a:xfrm>
              <a:custGeom>
                <a:avLst/>
                <a:gdLst>
                  <a:gd name="T0" fmla="*/ 746 w 747"/>
                  <a:gd name="T1" fmla="*/ 102 h 1716"/>
                  <a:gd name="T2" fmla="*/ 746 w 747"/>
                  <a:gd name="T3" fmla="*/ 102 h 1716"/>
                  <a:gd name="T4" fmla="*/ 654 w 747"/>
                  <a:gd name="T5" fmla="*/ 0 h 1716"/>
                  <a:gd name="T6" fmla="*/ 91 w 747"/>
                  <a:gd name="T7" fmla="*/ 0 h 1716"/>
                  <a:gd name="T8" fmla="*/ 0 w 747"/>
                  <a:gd name="T9" fmla="*/ 102 h 1716"/>
                  <a:gd name="T10" fmla="*/ 0 w 747"/>
                  <a:gd name="T11" fmla="*/ 102 h 1716"/>
                  <a:gd name="T12" fmla="*/ 0 w 747"/>
                  <a:gd name="T13" fmla="*/ 766 h 1716"/>
                  <a:gd name="T14" fmla="*/ 69 w 747"/>
                  <a:gd name="T15" fmla="*/ 877 h 1716"/>
                  <a:gd name="T16" fmla="*/ 140 w 747"/>
                  <a:gd name="T17" fmla="*/ 766 h 1716"/>
                  <a:gd name="T18" fmla="*/ 140 w 747"/>
                  <a:gd name="T19" fmla="*/ 232 h 1716"/>
                  <a:gd name="T20" fmla="*/ 172 w 747"/>
                  <a:gd name="T21" fmla="*/ 232 h 1716"/>
                  <a:gd name="T22" fmla="*/ 172 w 747"/>
                  <a:gd name="T23" fmla="*/ 817 h 1716"/>
                  <a:gd name="T24" fmla="*/ 172 w 747"/>
                  <a:gd name="T25" fmla="*/ 817 h 1716"/>
                  <a:gd name="T26" fmla="*/ 172 w 747"/>
                  <a:gd name="T27" fmla="*/ 817 h 1716"/>
                  <a:gd name="T28" fmla="*/ 172 w 747"/>
                  <a:gd name="T29" fmla="*/ 1634 h 1716"/>
                  <a:gd name="T30" fmla="*/ 261 w 747"/>
                  <a:gd name="T31" fmla="*/ 1715 h 1716"/>
                  <a:gd name="T32" fmla="*/ 342 w 747"/>
                  <a:gd name="T33" fmla="*/ 1634 h 1716"/>
                  <a:gd name="T34" fmla="*/ 342 w 747"/>
                  <a:gd name="T35" fmla="*/ 938 h 1716"/>
                  <a:gd name="T36" fmla="*/ 402 w 747"/>
                  <a:gd name="T37" fmla="*/ 938 h 1716"/>
                  <a:gd name="T38" fmla="*/ 402 w 747"/>
                  <a:gd name="T39" fmla="*/ 1634 h 1716"/>
                  <a:gd name="T40" fmla="*/ 493 w 747"/>
                  <a:gd name="T41" fmla="*/ 1715 h 1716"/>
                  <a:gd name="T42" fmla="*/ 574 w 747"/>
                  <a:gd name="T43" fmla="*/ 1634 h 1716"/>
                  <a:gd name="T44" fmla="*/ 574 w 747"/>
                  <a:gd name="T45" fmla="*/ 817 h 1716"/>
                  <a:gd name="T46" fmla="*/ 574 w 747"/>
                  <a:gd name="T47" fmla="*/ 817 h 1716"/>
                  <a:gd name="T48" fmla="*/ 574 w 747"/>
                  <a:gd name="T49" fmla="*/ 817 h 1716"/>
                  <a:gd name="T50" fmla="*/ 574 w 747"/>
                  <a:gd name="T51" fmla="*/ 232 h 1716"/>
                  <a:gd name="T52" fmla="*/ 605 w 747"/>
                  <a:gd name="T53" fmla="*/ 232 h 1716"/>
                  <a:gd name="T54" fmla="*/ 605 w 747"/>
                  <a:gd name="T55" fmla="*/ 766 h 1716"/>
                  <a:gd name="T56" fmla="*/ 674 w 747"/>
                  <a:gd name="T57" fmla="*/ 877 h 1716"/>
                  <a:gd name="T58" fmla="*/ 746 w 747"/>
                  <a:gd name="T59" fmla="*/ 766 h 1716"/>
                  <a:gd name="T60" fmla="*/ 746 w 747"/>
                  <a:gd name="T61" fmla="*/ 102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1716">
                    <a:moveTo>
                      <a:pt x="746" y="102"/>
                    </a:moveTo>
                    <a:lnTo>
                      <a:pt x="746" y="102"/>
                    </a:lnTo>
                    <a:cubicBezTo>
                      <a:pt x="746" y="51"/>
                      <a:pt x="706" y="0"/>
                      <a:pt x="654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40" y="0"/>
                      <a:pt x="0" y="51"/>
                      <a:pt x="0" y="102"/>
                    </a:cubicBezTo>
                    <a:lnTo>
                      <a:pt x="0" y="102"/>
                    </a:lnTo>
                    <a:cubicBezTo>
                      <a:pt x="0" y="766"/>
                      <a:pt x="0" y="766"/>
                      <a:pt x="0" y="766"/>
                    </a:cubicBezTo>
                    <a:cubicBezTo>
                      <a:pt x="0" y="848"/>
                      <a:pt x="29" y="877"/>
                      <a:pt x="69" y="877"/>
                    </a:cubicBezTo>
                    <a:cubicBezTo>
                      <a:pt x="109" y="877"/>
                      <a:pt x="140" y="848"/>
                      <a:pt x="140" y="766"/>
                    </a:cubicBez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72" y="232"/>
                      <a:pt x="172" y="232"/>
                      <a:pt x="172" y="232"/>
                    </a:cubicBezTo>
                    <a:cubicBezTo>
                      <a:pt x="172" y="817"/>
                      <a:pt x="172" y="817"/>
                      <a:pt x="172" y="817"/>
                    </a:cubicBezTo>
                    <a:lnTo>
                      <a:pt x="172" y="817"/>
                    </a:lnTo>
                    <a:lnTo>
                      <a:pt x="172" y="817"/>
                    </a:lnTo>
                    <a:cubicBezTo>
                      <a:pt x="172" y="1634"/>
                      <a:pt x="172" y="1634"/>
                      <a:pt x="172" y="1634"/>
                    </a:cubicBezTo>
                    <a:cubicBezTo>
                      <a:pt x="172" y="1684"/>
                      <a:pt x="212" y="1715"/>
                      <a:pt x="261" y="1715"/>
                    </a:cubicBezTo>
                    <a:cubicBezTo>
                      <a:pt x="301" y="1715"/>
                      <a:pt x="342" y="1684"/>
                      <a:pt x="342" y="1634"/>
                    </a:cubicBezTo>
                    <a:cubicBezTo>
                      <a:pt x="342" y="938"/>
                      <a:pt x="342" y="938"/>
                      <a:pt x="342" y="938"/>
                    </a:cubicBezTo>
                    <a:cubicBezTo>
                      <a:pt x="402" y="938"/>
                      <a:pt x="402" y="938"/>
                      <a:pt x="402" y="938"/>
                    </a:cubicBezTo>
                    <a:cubicBezTo>
                      <a:pt x="402" y="1634"/>
                      <a:pt x="402" y="1634"/>
                      <a:pt x="402" y="1634"/>
                    </a:cubicBezTo>
                    <a:cubicBezTo>
                      <a:pt x="402" y="1684"/>
                      <a:pt x="442" y="1715"/>
                      <a:pt x="493" y="1715"/>
                    </a:cubicBezTo>
                    <a:cubicBezTo>
                      <a:pt x="534" y="1715"/>
                      <a:pt x="574" y="1684"/>
                      <a:pt x="574" y="1634"/>
                    </a:cubicBezTo>
                    <a:cubicBezTo>
                      <a:pt x="574" y="817"/>
                      <a:pt x="574" y="817"/>
                      <a:pt x="574" y="817"/>
                    </a:cubicBezTo>
                    <a:lnTo>
                      <a:pt x="574" y="817"/>
                    </a:lnTo>
                    <a:lnTo>
                      <a:pt x="574" y="817"/>
                    </a:lnTo>
                    <a:cubicBezTo>
                      <a:pt x="574" y="232"/>
                      <a:pt x="574" y="232"/>
                      <a:pt x="574" y="232"/>
                    </a:cubicBezTo>
                    <a:cubicBezTo>
                      <a:pt x="605" y="232"/>
                      <a:pt x="605" y="232"/>
                      <a:pt x="605" y="232"/>
                    </a:cubicBezTo>
                    <a:cubicBezTo>
                      <a:pt x="605" y="766"/>
                      <a:pt x="605" y="766"/>
                      <a:pt x="605" y="766"/>
                    </a:cubicBezTo>
                    <a:cubicBezTo>
                      <a:pt x="605" y="848"/>
                      <a:pt x="634" y="877"/>
                      <a:pt x="674" y="877"/>
                    </a:cubicBezTo>
                    <a:cubicBezTo>
                      <a:pt x="715" y="877"/>
                      <a:pt x="746" y="848"/>
                      <a:pt x="746" y="766"/>
                    </a:cubicBezTo>
                    <a:cubicBezTo>
                      <a:pt x="746" y="102"/>
                      <a:pt x="746" y="102"/>
                      <a:pt x="746" y="10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</p:grpSp>
        <p:sp>
          <p:nvSpPr>
            <p:cNvPr id="27" name="îSliďê"/>
            <p:cNvSpPr txBox="1"/>
            <p:nvPr/>
          </p:nvSpPr>
          <p:spPr>
            <a:xfrm>
              <a:off x="764351" y="1308880"/>
              <a:ext cx="560233" cy="420174"/>
            </a:xfrm>
            <a:prstGeom prst="rect">
              <a:avLst/>
            </a:prstGeom>
            <a:noFill/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accent1"/>
                  </a:solidFill>
                  <a:latin typeface="Impact" panose="020B0806030902050204" pitchFamily="34" charset="0"/>
                </a:rPr>
                <a:t>60</a:t>
              </a:r>
              <a:r>
                <a:rPr lang="en-US" dirty="0">
                  <a:solidFill>
                    <a:schemeClr val="accent1"/>
                  </a:solidFill>
                  <a:latin typeface="Impact" panose="020B0806030902050204" pitchFamily="34" charset="0"/>
                </a:rPr>
                <a:t>%</a:t>
              </a:r>
              <a:endParaRPr lang="en-US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8" name="íŝ1iḓe"/>
            <p:cNvSpPr txBox="1"/>
            <p:nvPr/>
          </p:nvSpPr>
          <p:spPr bwMode="auto">
            <a:xfrm>
              <a:off x="673100" y="1775284"/>
              <a:ext cx="4170933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764351" y="2166842"/>
              <a:ext cx="3526693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764351" y="4779000"/>
              <a:ext cx="3526693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ïsḻïḑé"/>
            <p:cNvGrpSpPr/>
            <p:nvPr/>
          </p:nvGrpSpPr>
          <p:grpSpPr>
            <a:xfrm>
              <a:off x="6804543" y="1130300"/>
              <a:ext cx="4586311" cy="1612150"/>
              <a:chOff x="687278" y="2398652"/>
              <a:chExt cx="3524773" cy="1612150"/>
            </a:xfrm>
          </p:grpSpPr>
          <p:sp>
            <p:nvSpPr>
              <p:cNvPr id="37" name="ïṧḻïdê"/>
              <p:cNvSpPr/>
              <p:nvPr/>
            </p:nvSpPr>
            <p:spPr>
              <a:xfrm>
                <a:off x="687278" y="2840458"/>
                <a:ext cx="3524773" cy="117034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Unified fonts make reading more fluent.</a:t>
                </a:r>
                <a:endParaRPr lang="en-US" altLang="zh-CN" sz="11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Theme color makes PPT more convenient to change.</a:t>
                </a:r>
                <a:endParaRPr lang="en-US" altLang="zh-CN" sz="11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Adjust the spacing to adapt to Chinese typesetting, use the reference line in PPT.</a:t>
                </a:r>
                <a:endParaRPr lang="en-US" altLang="zh-CN" sz="1100" dirty="0"/>
              </a:p>
            </p:txBody>
          </p:sp>
          <p:sp>
            <p:nvSpPr>
              <p:cNvPr id="38" name="îṥḻîḑè"/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400" b="1" dirty="0"/>
                  <a:t>Text here</a:t>
                </a:r>
                <a:endParaRPr lang="en-US" altLang="zh-CN" sz="2400" b="1" dirty="0"/>
              </a:p>
            </p:txBody>
          </p:sp>
        </p:grpSp>
        <p:cxnSp>
          <p:nvCxnSpPr>
            <p:cNvPr id="32" name="直接连接符 31"/>
            <p:cNvCxnSpPr/>
            <p:nvPr/>
          </p:nvCxnSpPr>
          <p:spPr>
            <a:xfrm>
              <a:off x="6906000" y="2948951"/>
              <a:ext cx="4614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îṥḻíde"/>
            <p:cNvSpPr/>
            <p:nvPr/>
          </p:nvSpPr>
          <p:spPr bwMode="auto">
            <a:xfrm>
              <a:off x="6804542" y="3768711"/>
              <a:ext cx="4715945" cy="79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  <a:endParaRPr lang="en-US" altLang="zh-CN" sz="1100" dirty="0"/>
            </a:p>
          </p:txBody>
        </p:sp>
        <p:sp>
          <p:nvSpPr>
            <p:cNvPr id="34" name="íślïdê"/>
            <p:cNvSpPr txBox="1"/>
            <p:nvPr/>
          </p:nvSpPr>
          <p:spPr bwMode="auto">
            <a:xfrm>
              <a:off x="6804542" y="3277759"/>
              <a:ext cx="4715945" cy="4909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01.Text here</a:t>
              </a:r>
              <a:endParaRPr lang="en-US" altLang="zh-CN" sz="2000" b="1" dirty="0"/>
            </a:p>
          </p:txBody>
        </p:sp>
        <p:sp>
          <p:nvSpPr>
            <p:cNvPr id="35" name="ï$ḻíḑe"/>
            <p:cNvSpPr/>
            <p:nvPr/>
          </p:nvSpPr>
          <p:spPr bwMode="auto">
            <a:xfrm>
              <a:off x="6804542" y="5261973"/>
              <a:ext cx="4715945" cy="79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  <a:endParaRPr lang="en-US" altLang="zh-CN" sz="1100" dirty="0"/>
            </a:p>
          </p:txBody>
        </p:sp>
        <p:sp>
          <p:nvSpPr>
            <p:cNvPr id="36" name="íṥľïḋé"/>
            <p:cNvSpPr txBox="1"/>
            <p:nvPr/>
          </p:nvSpPr>
          <p:spPr bwMode="auto">
            <a:xfrm>
              <a:off x="6804542" y="4771021"/>
              <a:ext cx="4715945" cy="4909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02.Text here</a:t>
              </a:r>
              <a:endParaRPr lang="en-US" altLang="zh-CN" sz="2000" b="1" dirty="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b002563-37c5-4fe3-bd0b-8d9103a511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23950"/>
            <a:ext cx="12192000" cy="5734051"/>
            <a:chOff x="0" y="1123950"/>
            <a:chExt cx="12192000" cy="5734051"/>
          </a:xfrm>
        </p:grpSpPr>
        <p:sp>
          <p:nvSpPr>
            <p:cNvPr id="6" name="ïś1ïďê"/>
            <p:cNvSpPr/>
            <p:nvPr/>
          </p:nvSpPr>
          <p:spPr>
            <a:xfrm flipH="1">
              <a:off x="0" y="4088722"/>
              <a:ext cx="12192000" cy="2769279"/>
            </a:xfrm>
            <a:custGeom>
              <a:avLst/>
              <a:gdLst>
                <a:gd name="connsiteX0" fmla="*/ 0 w 6216319"/>
                <a:gd name="connsiteY0" fmla="*/ 0 h 1302204"/>
                <a:gd name="connsiteX1" fmla="*/ 6216319 w 6216319"/>
                <a:gd name="connsiteY1" fmla="*/ 0 h 1302204"/>
                <a:gd name="connsiteX2" fmla="*/ 6216319 w 6216319"/>
                <a:gd name="connsiteY2" fmla="*/ 1302204 h 1302204"/>
                <a:gd name="connsiteX3" fmla="*/ 0 w 6216319"/>
                <a:gd name="connsiteY3" fmla="*/ 1302204 h 1302204"/>
                <a:gd name="connsiteX4" fmla="*/ 0 w 6216319"/>
                <a:gd name="connsiteY4" fmla="*/ 0 h 1302204"/>
                <a:gd name="connsiteX0-1" fmla="*/ 0 w 6216319"/>
                <a:gd name="connsiteY0-2" fmla="*/ 9364 h 1311568"/>
                <a:gd name="connsiteX1-3" fmla="*/ 339865 w 6216319"/>
                <a:gd name="connsiteY1-4" fmla="*/ 0 h 1311568"/>
                <a:gd name="connsiteX2-5" fmla="*/ 6216319 w 6216319"/>
                <a:gd name="connsiteY2-6" fmla="*/ 9364 h 1311568"/>
                <a:gd name="connsiteX3-7" fmla="*/ 6216319 w 6216319"/>
                <a:gd name="connsiteY3-8" fmla="*/ 1311568 h 1311568"/>
                <a:gd name="connsiteX4-9" fmla="*/ 0 w 6216319"/>
                <a:gd name="connsiteY4-10" fmla="*/ 1311568 h 1311568"/>
                <a:gd name="connsiteX5" fmla="*/ 0 w 6216319"/>
                <a:gd name="connsiteY5" fmla="*/ 9364 h 1311568"/>
                <a:gd name="connsiteX0-11" fmla="*/ 0 w 6216319"/>
                <a:gd name="connsiteY0-12" fmla="*/ 0 h 1302204"/>
                <a:gd name="connsiteX1-13" fmla="*/ 339865 w 6216319"/>
                <a:gd name="connsiteY1-14" fmla="*/ 184845 h 1302204"/>
                <a:gd name="connsiteX2-15" fmla="*/ 6216319 w 6216319"/>
                <a:gd name="connsiteY2-16" fmla="*/ 0 h 1302204"/>
                <a:gd name="connsiteX3-17" fmla="*/ 6216319 w 6216319"/>
                <a:gd name="connsiteY3-18" fmla="*/ 1302204 h 1302204"/>
                <a:gd name="connsiteX4-19" fmla="*/ 0 w 6216319"/>
                <a:gd name="connsiteY4-20" fmla="*/ 1302204 h 1302204"/>
                <a:gd name="connsiteX5-21" fmla="*/ 0 w 6216319"/>
                <a:gd name="connsiteY5-22" fmla="*/ 0 h 1302204"/>
                <a:gd name="connsiteX0-23" fmla="*/ 0 w 6216319"/>
                <a:gd name="connsiteY0-24" fmla="*/ 0 h 1302204"/>
                <a:gd name="connsiteX1-25" fmla="*/ 339865 w 6216319"/>
                <a:gd name="connsiteY1-26" fmla="*/ 184845 h 1302204"/>
                <a:gd name="connsiteX2-27" fmla="*/ 6216319 w 6216319"/>
                <a:gd name="connsiteY2-28" fmla="*/ 0 h 1302204"/>
                <a:gd name="connsiteX3-29" fmla="*/ 6216319 w 6216319"/>
                <a:gd name="connsiteY3-30" fmla="*/ 1302204 h 1302204"/>
                <a:gd name="connsiteX4-31" fmla="*/ 0 w 6216319"/>
                <a:gd name="connsiteY4-32" fmla="*/ 1302204 h 1302204"/>
                <a:gd name="connsiteX5-33" fmla="*/ 0 w 6216319"/>
                <a:gd name="connsiteY5-34" fmla="*/ 0 h 1302204"/>
                <a:gd name="connsiteX0-35" fmla="*/ 0 w 6216319"/>
                <a:gd name="connsiteY0-36" fmla="*/ 47249 h 1349453"/>
                <a:gd name="connsiteX1-37" fmla="*/ 339865 w 6216319"/>
                <a:gd name="connsiteY1-38" fmla="*/ 232094 h 1349453"/>
                <a:gd name="connsiteX2-39" fmla="*/ 2273862 w 6216319"/>
                <a:gd name="connsiteY2-40" fmla="*/ 280646 h 1349453"/>
                <a:gd name="connsiteX3-41" fmla="*/ 6216319 w 6216319"/>
                <a:gd name="connsiteY3-42" fmla="*/ 47249 h 1349453"/>
                <a:gd name="connsiteX4-43" fmla="*/ 6216319 w 6216319"/>
                <a:gd name="connsiteY4-44" fmla="*/ 1349453 h 1349453"/>
                <a:gd name="connsiteX5-45" fmla="*/ 0 w 6216319"/>
                <a:gd name="connsiteY5-46" fmla="*/ 1349453 h 1349453"/>
                <a:gd name="connsiteX6" fmla="*/ 0 w 6216319"/>
                <a:gd name="connsiteY6" fmla="*/ 47249 h 1349453"/>
                <a:gd name="connsiteX0-47" fmla="*/ 0 w 6216319"/>
                <a:gd name="connsiteY0-48" fmla="*/ 30623 h 1332827"/>
                <a:gd name="connsiteX1-49" fmla="*/ 339865 w 6216319"/>
                <a:gd name="connsiteY1-50" fmla="*/ 215468 h 1332827"/>
                <a:gd name="connsiteX2-51" fmla="*/ 2265770 w 6216319"/>
                <a:gd name="connsiteY2-52" fmla="*/ 539150 h 1332827"/>
                <a:gd name="connsiteX3-53" fmla="*/ 6216319 w 6216319"/>
                <a:gd name="connsiteY3-54" fmla="*/ 30623 h 1332827"/>
                <a:gd name="connsiteX4-55" fmla="*/ 6216319 w 6216319"/>
                <a:gd name="connsiteY4-56" fmla="*/ 1332827 h 1332827"/>
                <a:gd name="connsiteX5-57" fmla="*/ 0 w 6216319"/>
                <a:gd name="connsiteY5-58" fmla="*/ 1332827 h 1332827"/>
                <a:gd name="connsiteX6-59" fmla="*/ 0 w 6216319"/>
                <a:gd name="connsiteY6-60" fmla="*/ 30623 h 1332827"/>
                <a:gd name="connsiteX0-61" fmla="*/ 0 w 6216319"/>
                <a:gd name="connsiteY0-62" fmla="*/ 31024 h 1333228"/>
                <a:gd name="connsiteX1-63" fmla="*/ 339865 w 6216319"/>
                <a:gd name="connsiteY1-64" fmla="*/ 215869 h 1333228"/>
                <a:gd name="connsiteX2-65" fmla="*/ 2265770 w 6216319"/>
                <a:gd name="connsiteY2-66" fmla="*/ 539551 h 1333228"/>
                <a:gd name="connsiteX3-67" fmla="*/ 3269182 w 6216319"/>
                <a:gd name="connsiteY3-68" fmla="*/ 418171 h 1333228"/>
                <a:gd name="connsiteX4-69" fmla="*/ 6216319 w 6216319"/>
                <a:gd name="connsiteY4-70" fmla="*/ 31024 h 1333228"/>
                <a:gd name="connsiteX5-71" fmla="*/ 6216319 w 6216319"/>
                <a:gd name="connsiteY5-72" fmla="*/ 1333228 h 1333228"/>
                <a:gd name="connsiteX6-73" fmla="*/ 0 w 6216319"/>
                <a:gd name="connsiteY6-74" fmla="*/ 1333228 h 1333228"/>
                <a:gd name="connsiteX7" fmla="*/ 0 w 6216319"/>
                <a:gd name="connsiteY7" fmla="*/ 31024 h 1333228"/>
                <a:gd name="connsiteX0-75" fmla="*/ 0 w 6216319"/>
                <a:gd name="connsiteY0-76" fmla="*/ 26175 h 1328379"/>
                <a:gd name="connsiteX1-77" fmla="*/ 339865 w 6216319"/>
                <a:gd name="connsiteY1-78" fmla="*/ 211020 h 1328379"/>
                <a:gd name="connsiteX2-79" fmla="*/ 2265770 w 6216319"/>
                <a:gd name="connsiteY2-80" fmla="*/ 534702 h 1328379"/>
                <a:gd name="connsiteX3-81" fmla="*/ 3244906 w 6216319"/>
                <a:gd name="connsiteY3-82" fmla="*/ 518518 h 1328379"/>
                <a:gd name="connsiteX4-83" fmla="*/ 6216319 w 6216319"/>
                <a:gd name="connsiteY4-84" fmla="*/ 26175 h 1328379"/>
                <a:gd name="connsiteX5-85" fmla="*/ 6216319 w 6216319"/>
                <a:gd name="connsiteY5-86" fmla="*/ 1328379 h 1328379"/>
                <a:gd name="connsiteX6-87" fmla="*/ 0 w 6216319"/>
                <a:gd name="connsiteY6-88" fmla="*/ 1328379 h 1328379"/>
                <a:gd name="connsiteX7-89" fmla="*/ 0 w 6216319"/>
                <a:gd name="connsiteY7-90" fmla="*/ 26175 h 1328379"/>
                <a:gd name="connsiteX0-91" fmla="*/ 0 w 6216319"/>
                <a:gd name="connsiteY0-92" fmla="*/ 63128 h 1365332"/>
                <a:gd name="connsiteX1-93" fmla="*/ 339865 w 6216319"/>
                <a:gd name="connsiteY1-94" fmla="*/ 247973 h 1365332"/>
                <a:gd name="connsiteX2-95" fmla="*/ 2265770 w 6216319"/>
                <a:gd name="connsiteY2-96" fmla="*/ 571655 h 1365332"/>
                <a:gd name="connsiteX3-97" fmla="*/ 3244906 w 6216319"/>
                <a:gd name="connsiteY3-98" fmla="*/ 555471 h 1365332"/>
                <a:gd name="connsiteX4-99" fmla="*/ 4725749 w 6216319"/>
                <a:gd name="connsiteY4-100" fmla="*/ 239882 h 1365332"/>
                <a:gd name="connsiteX5-101" fmla="*/ 6216319 w 6216319"/>
                <a:gd name="connsiteY5-102" fmla="*/ 63128 h 1365332"/>
                <a:gd name="connsiteX6-103" fmla="*/ 6216319 w 6216319"/>
                <a:gd name="connsiteY6-104" fmla="*/ 1365332 h 1365332"/>
                <a:gd name="connsiteX7-105" fmla="*/ 0 w 6216319"/>
                <a:gd name="connsiteY7-106" fmla="*/ 1365332 h 1365332"/>
                <a:gd name="connsiteX8" fmla="*/ 0 w 6216319"/>
                <a:gd name="connsiteY8" fmla="*/ 63128 h 1365332"/>
                <a:gd name="connsiteX0-107" fmla="*/ 0 w 6216319"/>
                <a:gd name="connsiteY0-108" fmla="*/ 20810 h 1323014"/>
                <a:gd name="connsiteX1-109" fmla="*/ 339865 w 6216319"/>
                <a:gd name="connsiteY1-110" fmla="*/ 205655 h 1323014"/>
                <a:gd name="connsiteX2-111" fmla="*/ 2265770 w 6216319"/>
                <a:gd name="connsiteY2-112" fmla="*/ 529337 h 1323014"/>
                <a:gd name="connsiteX3-113" fmla="*/ 3244906 w 6216319"/>
                <a:gd name="connsiteY3-114" fmla="*/ 513153 h 1323014"/>
                <a:gd name="connsiteX4-115" fmla="*/ 4628644 w 6216319"/>
                <a:gd name="connsiteY4-116" fmla="*/ 1055320 h 1323014"/>
                <a:gd name="connsiteX5-117" fmla="*/ 6216319 w 6216319"/>
                <a:gd name="connsiteY5-118" fmla="*/ 20810 h 1323014"/>
                <a:gd name="connsiteX6-119" fmla="*/ 6216319 w 6216319"/>
                <a:gd name="connsiteY6-120" fmla="*/ 1323014 h 1323014"/>
                <a:gd name="connsiteX7-121" fmla="*/ 0 w 6216319"/>
                <a:gd name="connsiteY7-122" fmla="*/ 1323014 h 1323014"/>
                <a:gd name="connsiteX8-123" fmla="*/ 0 w 6216319"/>
                <a:gd name="connsiteY8-124" fmla="*/ 20810 h 1323014"/>
                <a:gd name="connsiteX0-125" fmla="*/ 0 w 6216319"/>
                <a:gd name="connsiteY0-126" fmla="*/ 32243 h 1334447"/>
                <a:gd name="connsiteX1-127" fmla="*/ 339865 w 6216319"/>
                <a:gd name="connsiteY1-128" fmla="*/ 217088 h 1334447"/>
                <a:gd name="connsiteX2-129" fmla="*/ 2265770 w 6216319"/>
                <a:gd name="connsiteY2-130" fmla="*/ 540770 h 1334447"/>
                <a:gd name="connsiteX3-131" fmla="*/ 3244906 w 6216319"/>
                <a:gd name="connsiteY3-132" fmla="*/ 524586 h 1334447"/>
                <a:gd name="connsiteX4-133" fmla="*/ 4628644 w 6216319"/>
                <a:gd name="connsiteY4-134" fmla="*/ 1066753 h 1334447"/>
                <a:gd name="connsiteX5-135" fmla="*/ 5526860 w 6216319"/>
                <a:gd name="connsiteY5-136" fmla="*/ 451758 h 1334447"/>
                <a:gd name="connsiteX6-137" fmla="*/ 6216319 w 6216319"/>
                <a:gd name="connsiteY6-138" fmla="*/ 32243 h 1334447"/>
                <a:gd name="connsiteX7-139" fmla="*/ 6216319 w 6216319"/>
                <a:gd name="connsiteY7-140" fmla="*/ 1334447 h 1334447"/>
                <a:gd name="connsiteX8-141" fmla="*/ 0 w 6216319"/>
                <a:gd name="connsiteY8-142" fmla="*/ 1334447 h 1334447"/>
                <a:gd name="connsiteX9" fmla="*/ 0 w 6216319"/>
                <a:gd name="connsiteY9" fmla="*/ 32243 h 1334447"/>
                <a:gd name="connsiteX0-143" fmla="*/ 0 w 6216319"/>
                <a:gd name="connsiteY0-144" fmla="*/ 12831 h 1315035"/>
                <a:gd name="connsiteX1-145" fmla="*/ 339865 w 6216319"/>
                <a:gd name="connsiteY1-146" fmla="*/ 197676 h 1315035"/>
                <a:gd name="connsiteX2-147" fmla="*/ 2265770 w 6216319"/>
                <a:gd name="connsiteY2-148" fmla="*/ 521358 h 1315035"/>
                <a:gd name="connsiteX3-149" fmla="*/ 3244906 w 6216319"/>
                <a:gd name="connsiteY3-150" fmla="*/ 505174 h 1315035"/>
                <a:gd name="connsiteX4-151" fmla="*/ 4628644 w 6216319"/>
                <a:gd name="connsiteY4-152" fmla="*/ 1047341 h 1315035"/>
                <a:gd name="connsiteX5-153" fmla="*/ 5356927 w 6216319"/>
                <a:gd name="connsiteY5-154" fmla="*/ 1201089 h 1315035"/>
                <a:gd name="connsiteX6-155" fmla="*/ 6216319 w 6216319"/>
                <a:gd name="connsiteY6-156" fmla="*/ 12831 h 1315035"/>
                <a:gd name="connsiteX7-157" fmla="*/ 6216319 w 6216319"/>
                <a:gd name="connsiteY7-158" fmla="*/ 1315035 h 1315035"/>
                <a:gd name="connsiteX8-159" fmla="*/ 0 w 6216319"/>
                <a:gd name="connsiteY8-160" fmla="*/ 1315035 h 1315035"/>
                <a:gd name="connsiteX9-161" fmla="*/ 0 w 6216319"/>
                <a:gd name="connsiteY9-162" fmla="*/ 12831 h 1315035"/>
                <a:gd name="connsiteX0-163" fmla="*/ 0 w 6498499"/>
                <a:gd name="connsiteY0-164" fmla="*/ 0 h 1302204"/>
                <a:gd name="connsiteX1-165" fmla="*/ 339865 w 6498499"/>
                <a:gd name="connsiteY1-166" fmla="*/ 184845 h 1302204"/>
                <a:gd name="connsiteX2-167" fmla="*/ 2265770 w 6498499"/>
                <a:gd name="connsiteY2-168" fmla="*/ 508527 h 1302204"/>
                <a:gd name="connsiteX3-169" fmla="*/ 3244906 w 6498499"/>
                <a:gd name="connsiteY3-170" fmla="*/ 492343 h 1302204"/>
                <a:gd name="connsiteX4-171" fmla="*/ 4628644 w 6498499"/>
                <a:gd name="connsiteY4-172" fmla="*/ 1034510 h 1302204"/>
                <a:gd name="connsiteX5-173" fmla="*/ 5356927 w 6498499"/>
                <a:gd name="connsiteY5-174" fmla="*/ 1188258 h 1302204"/>
                <a:gd name="connsiteX6-175" fmla="*/ 6216319 w 6498499"/>
                <a:gd name="connsiteY6-176" fmla="*/ 1302204 h 1302204"/>
                <a:gd name="connsiteX7-177" fmla="*/ 0 w 6498499"/>
                <a:gd name="connsiteY7-178" fmla="*/ 1302204 h 1302204"/>
                <a:gd name="connsiteX8-179" fmla="*/ 0 w 6498499"/>
                <a:gd name="connsiteY8-180" fmla="*/ 0 h 1302204"/>
                <a:gd name="connsiteX0-181" fmla="*/ 0 w 6216319"/>
                <a:gd name="connsiteY0-182" fmla="*/ 0 h 1302204"/>
                <a:gd name="connsiteX1-183" fmla="*/ 339865 w 6216319"/>
                <a:gd name="connsiteY1-184" fmla="*/ 184845 h 1302204"/>
                <a:gd name="connsiteX2-185" fmla="*/ 2265770 w 6216319"/>
                <a:gd name="connsiteY2-186" fmla="*/ 508527 h 1302204"/>
                <a:gd name="connsiteX3-187" fmla="*/ 3244906 w 6216319"/>
                <a:gd name="connsiteY3-188" fmla="*/ 492343 h 1302204"/>
                <a:gd name="connsiteX4-189" fmla="*/ 4628644 w 6216319"/>
                <a:gd name="connsiteY4-190" fmla="*/ 1034510 h 1302204"/>
                <a:gd name="connsiteX5-191" fmla="*/ 5356927 w 6216319"/>
                <a:gd name="connsiteY5-192" fmla="*/ 1188258 h 1302204"/>
                <a:gd name="connsiteX6-193" fmla="*/ 6216319 w 6216319"/>
                <a:gd name="connsiteY6-194" fmla="*/ 1302204 h 1302204"/>
                <a:gd name="connsiteX7-195" fmla="*/ 0 w 6216319"/>
                <a:gd name="connsiteY7-196" fmla="*/ 1302204 h 1302204"/>
                <a:gd name="connsiteX8-197" fmla="*/ 0 w 6216319"/>
                <a:gd name="connsiteY8-198" fmla="*/ 0 h 1302204"/>
                <a:gd name="connsiteX0-199" fmla="*/ 0 w 6216319"/>
                <a:gd name="connsiteY0-200" fmla="*/ 0 h 1302204"/>
                <a:gd name="connsiteX1-201" fmla="*/ 339865 w 6216319"/>
                <a:gd name="connsiteY1-202" fmla="*/ 184845 h 1302204"/>
                <a:gd name="connsiteX2-203" fmla="*/ 2265770 w 6216319"/>
                <a:gd name="connsiteY2-204" fmla="*/ 508527 h 1302204"/>
                <a:gd name="connsiteX3-205" fmla="*/ 3244906 w 6216319"/>
                <a:gd name="connsiteY3-206" fmla="*/ 492343 h 1302204"/>
                <a:gd name="connsiteX4-207" fmla="*/ 4628644 w 6216319"/>
                <a:gd name="connsiteY4-208" fmla="*/ 1034510 h 1302204"/>
                <a:gd name="connsiteX5-209" fmla="*/ 5356927 w 6216319"/>
                <a:gd name="connsiteY5-210" fmla="*/ 1188258 h 1302204"/>
                <a:gd name="connsiteX6-211" fmla="*/ 6216319 w 6216319"/>
                <a:gd name="connsiteY6-212" fmla="*/ 1302204 h 1302204"/>
                <a:gd name="connsiteX7-213" fmla="*/ 0 w 6216319"/>
                <a:gd name="connsiteY7-214" fmla="*/ 1302204 h 1302204"/>
                <a:gd name="connsiteX8-215" fmla="*/ 0 w 6216319"/>
                <a:gd name="connsiteY8-216" fmla="*/ 0 h 1302204"/>
                <a:gd name="connsiteX0-217" fmla="*/ 0 w 6216319"/>
                <a:gd name="connsiteY0-218" fmla="*/ 0 h 1302204"/>
                <a:gd name="connsiteX1-219" fmla="*/ 339865 w 6216319"/>
                <a:gd name="connsiteY1-220" fmla="*/ 184845 h 1302204"/>
                <a:gd name="connsiteX2-221" fmla="*/ 2265770 w 6216319"/>
                <a:gd name="connsiteY2-222" fmla="*/ 508527 h 1302204"/>
                <a:gd name="connsiteX3-223" fmla="*/ 3244906 w 6216319"/>
                <a:gd name="connsiteY3-224" fmla="*/ 492343 h 1302204"/>
                <a:gd name="connsiteX4-225" fmla="*/ 4628644 w 6216319"/>
                <a:gd name="connsiteY4-226" fmla="*/ 1034510 h 1302204"/>
                <a:gd name="connsiteX5-227" fmla="*/ 5356927 w 6216319"/>
                <a:gd name="connsiteY5-228" fmla="*/ 1188258 h 1302204"/>
                <a:gd name="connsiteX6-229" fmla="*/ 6216319 w 6216319"/>
                <a:gd name="connsiteY6-230" fmla="*/ 1302204 h 1302204"/>
                <a:gd name="connsiteX7-231" fmla="*/ 0 w 6216319"/>
                <a:gd name="connsiteY7-232" fmla="*/ 1302204 h 1302204"/>
                <a:gd name="connsiteX8-233" fmla="*/ 0 w 6216319"/>
                <a:gd name="connsiteY8-234" fmla="*/ 0 h 1302204"/>
                <a:gd name="connsiteX0-235" fmla="*/ 0 w 6216319"/>
                <a:gd name="connsiteY0-236" fmla="*/ 0 h 1302204"/>
                <a:gd name="connsiteX1-237" fmla="*/ 339865 w 6216319"/>
                <a:gd name="connsiteY1-238" fmla="*/ 184845 h 1302204"/>
                <a:gd name="connsiteX2-239" fmla="*/ 2265770 w 6216319"/>
                <a:gd name="connsiteY2-240" fmla="*/ 508527 h 1302204"/>
                <a:gd name="connsiteX3-241" fmla="*/ 3244906 w 6216319"/>
                <a:gd name="connsiteY3-242" fmla="*/ 492343 h 1302204"/>
                <a:gd name="connsiteX4-243" fmla="*/ 4628644 w 6216319"/>
                <a:gd name="connsiteY4-244" fmla="*/ 1034510 h 1302204"/>
                <a:gd name="connsiteX5-245" fmla="*/ 5356927 w 6216319"/>
                <a:gd name="connsiteY5-246" fmla="*/ 1188258 h 1302204"/>
                <a:gd name="connsiteX6-247" fmla="*/ 6216319 w 6216319"/>
                <a:gd name="connsiteY6-248" fmla="*/ 1302204 h 1302204"/>
                <a:gd name="connsiteX7-249" fmla="*/ 0 w 6216319"/>
                <a:gd name="connsiteY7-250" fmla="*/ 1302204 h 1302204"/>
                <a:gd name="connsiteX8-251" fmla="*/ 0 w 6216319"/>
                <a:gd name="connsiteY8-252" fmla="*/ 0 h 1302204"/>
                <a:gd name="connsiteX0-253" fmla="*/ 0 w 6216319"/>
                <a:gd name="connsiteY0-254" fmla="*/ 0 h 1302204"/>
                <a:gd name="connsiteX1-255" fmla="*/ 339865 w 6216319"/>
                <a:gd name="connsiteY1-256" fmla="*/ 184845 h 1302204"/>
                <a:gd name="connsiteX2-257" fmla="*/ 2265770 w 6216319"/>
                <a:gd name="connsiteY2-258" fmla="*/ 508527 h 1302204"/>
                <a:gd name="connsiteX3-259" fmla="*/ 3244906 w 6216319"/>
                <a:gd name="connsiteY3-260" fmla="*/ 492343 h 1302204"/>
                <a:gd name="connsiteX4-261" fmla="*/ 4628644 w 6216319"/>
                <a:gd name="connsiteY4-262" fmla="*/ 1034510 h 1302204"/>
                <a:gd name="connsiteX5-263" fmla="*/ 5356927 w 6216319"/>
                <a:gd name="connsiteY5-264" fmla="*/ 1188258 h 1302204"/>
                <a:gd name="connsiteX6-265" fmla="*/ 6216319 w 6216319"/>
                <a:gd name="connsiteY6-266" fmla="*/ 1302204 h 1302204"/>
                <a:gd name="connsiteX7-267" fmla="*/ 0 w 6216319"/>
                <a:gd name="connsiteY7-268" fmla="*/ 1302204 h 1302204"/>
                <a:gd name="connsiteX8-269" fmla="*/ 0 w 6216319"/>
                <a:gd name="connsiteY8-270" fmla="*/ 0 h 1302204"/>
                <a:gd name="connsiteX0-271" fmla="*/ 0 w 6216319"/>
                <a:gd name="connsiteY0-272" fmla="*/ 0 h 1302204"/>
                <a:gd name="connsiteX1-273" fmla="*/ 339865 w 6216319"/>
                <a:gd name="connsiteY1-274" fmla="*/ 184845 h 1302204"/>
                <a:gd name="connsiteX2-275" fmla="*/ 2265770 w 6216319"/>
                <a:gd name="connsiteY2-276" fmla="*/ 508527 h 1302204"/>
                <a:gd name="connsiteX3-277" fmla="*/ 3244906 w 6216319"/>
                <a:gd name="connsiteY3-278" fmla="*/ 492343 h 1302204"/>
                <a:gd name="connsiteX4-279" fmla="*/ 4628644 w 6216319"/>
                <a:gd name="connsiteY4-280" fmla="*/ 1034510 h 1302204"/>
                <a:gd name="connsiteX5-281" fmla="*/ 5356927 w 6216319"/>
                <a:gd name="connsiteY5-282" fmla="*/ 1188258 h 1302204"/>
                <a:gd name="connsiteX6-283" fmla="*/ 6216319 w 6216319"/>
                <a:gd name="connsiteY6-284" fmla="*/ 1302204 h 1302204"/>
                <a:gd name="connsiteX7-285" fmla="*/ 0 w 6216319"/>
                <a:gd name="connsiteY7-286" fmla="*/ 1302204 h 1302204"/>
                <a:gd name="connsiteX8-287" fmla="*/ 0 w 6216319"/>
                <a:gd name="connsiteY8-288" fmla="*/ 0 h 1302204"/>
                <a:gd name="connsiteX0-289" fmla="*/ 0 w 6216319"/>
                <a:gd name="connsiteY0-290" fmla="*/ 0 h 1302204"/>
                <a:gd name="connsiteX1-291" fmla="*/ 339865 w 6216319"/>
                <a:gd name="connsiteY1-292" fmla="*/ 184845 h 1302204"/>
                <a:gd name="connsiteX2-293" fmla="*/ 2265770 w 6216319"/>
                <a:gd name="connsiteY2-294" fmla="*/ 508527 h 1302204"/>
                <a:gd name="connsiteX3-295" fmla="*/ 3244906 w 6216319"/>
                <a:gd name="connsiteY3-296" fmla="*/ 492343 h 1302204"/>
                <a:gd name="connsiteX4-297" fmla="*/ 4628644 w 6216319"/>
                <a:gd name="connsiteY4-298" fmla="*/ 1034510 h 1302204"/>
                <a:gd name="connsiteX5-299" fmla="*/ 5356927 w 6216319"/>
                <a:gd name="connsiteY5-300" fmla="*/ 1188258 h 1302204"/>
                <a:gd name="connsiteX6-301" fmla="*/ 6216319 w 6216319"/>
                <a:gd name="connsiteY6-302" fmla="*/ 1302204 h 1302204"/>
                <a:gd name="connsiteX7-303" fmla="*/ 0 w 6216319"/>
                <a:gd name="connsiteY7-304" fmla="*/ 1302204 h 1302204"/>
                <a:gd name="connsiteX8-305" fmla="*/ 0 w 6216319"/>
                <a:gd name="connsiteY8-306" fmla="*/ 0 h 1302204"/>
                <a:gd name="connsiteX0-307" fmla="*/ 0 w 6216319"/>
                <a:gd name="connsiteY0-308" fmla="*/ 0 h 1302204"/>
                <a:gd name="connsiteX1-309" fmla="*/ 339865 w 6216319"/>
                <a:gd name="connsiteY1-310" fmla="*/ 184845 h 1302204"/>
                <a:gd name="connsiteX2-311" fmla="*/ 2265770 w 6216319"/>
                <a:gd name="connsiteY2-312" fmla="*/ 508527 h 1302204"/>
                <a:gd name="connsiteX3-313" fmla="*/ 3244906 w 6216319"/>
                <a:gd name="connsiteY3-314" fmla="*/ 492343 h 1302204"/>
                <a:gd name="connsiteX4-315" fmla="*/ 4628644 w 6216319"/>
                <a:gd name="connsiteY4-316" fmla="*/ 1034510 h 1302204"/>
                <a:gd name="connsiteX5-317" fmla="*/ 5356927 w 6216319"/>
                <a:gd name="connsiteY5-318" fmla="*/ 1188258 h 1302204"/>
                <a:gd name="connsiteX6-319" fmla="*/ 6216319 w 6216319"/>
                <a:gd name="connsiteY6-320" fmla="*/ 1302204 h 1302204"/>
                <a:gd name="connsiteX7-321" fmla="*/ 0 w 6216319"/>
                <a:gd name="connsiteY7-322" fmla="*/ 1302204 h 1302204"/>
                <a:gd name="connsiteX8-323" fmla="*/ 0 w 6216319"/>
                <a:gd name="connsiteY8-324" fmla="*/ 0 h 1302204"/>
                <a:gd name="connsiteX0-325" fmla="*/ 0 w 6216319"/>
                <a:gd name="connsiteY0-326" fmla="*/ 0 h 1302204"/>
                <a:gd name="connsiteX1-327" fmla="*/ 339865 w 6216319"/>
                <a:gd name="connsiteY1-328" fmla="*/ 184845 h 1302204"/>
                <a:gd name="connsiteX2-329" fmla="*/ 2265770 w 6216319"/>
                <a:gd name="connsiteY2-330" fmla="*/ 508527 h 1302204"/>
                <a:gd name="connsiteX3-331" fmla="*/ 3244906 w 6216319"/>
                <a:gd name="connsiteY3-332" fmla="*/ 492343 h 1302204"/>
                <a:gd name="connsiteX4-333" fmla="*/ 4628644 w 6216319"/>
                <a:gd name="connsiteY4-334" fmla="*/ 1034510 h 1302204"/>
                <a:gd name="connsiteX5-335" fmla="*/ 5356927 w 6216319"/>
                <a:gd name="connsiteY5-336" fmla="*/ 1188258 h 1302204"/>
                <a:gd name="connsiteX6-337" fmla="*/ 6216319 w 6216319"/>
                <a:gd name="connsiteY6-338" fmla="*/ 1302204 h 1302204"/>
                <a:gd name="connsiteX7-339" fmla="*/ 0 w 6216319"/>
                <a:gd name="connsiteY7-340" fmla="*/ 1302204 h 1302204"/>
                <a:gd name="connsiteX8-341" fmla="*/ 0 w 6216319"/>
                <a:gd name="connsiteY8-342" fmla="*/ 0 h 1302204"/>
                <a:gd name="connsiteX0-343" fmla="*/ 0 w 6216319"/>
                <a:gd name="connsiteY0-344" fmla="*/ 0 h 1302204"/>
                <a:gd name="connsiteX1-345" fmla="*/ 339865 w 6216319"/>
                <a:gd name="connsiteY1-346" fmla="*/ 184845 h 1302204"/>
                <a:gd name="connsiteX2-347" fmla="*/ 2265770 w 6216319"/>
                <a:gd name="connsiteY2-348" fmla="*/ 508527 h 1302204"/>
                <a:gd name="connsiteX3-349" fmla="*/ 3244906 w 6216319"/>
                <a:gd name="connsiteY3-350" fmla="*/ 492343 h 1302204"/>
                <a:gd name="connsiteX4-351" fmla="*/ 4628644 w 6216319"/>
                <a:gd name="connsiteY4-352" fmla="*/ 1034510 h 1302204"/>
                <a:gd name="connsiteX5-353" fmla="*/ 5356927 w 6216319"/>
                <a:gd name="connsiteY5-354" fmla="*/ 1188258 h 1302204"/>
                <a:gd name="connsiteX6-355" fmla="*/ 6216319 w 6216319"/>
                <a:gd name="connsiteY6-356" fmla="*/ 1302204 h 1302204"/>
                <a:gd name="connsiteX7-357" fmla="*/ 0 w 6216319"/>
                <a:gd name="connsiteY7-358" fmla="*/ 1302204 h 1302204"/>
                <a:gd name="connsiteX8-359" fmla="*/ 0 w 6216319"/>
                <a:gd name="connsiteY8-360" fmla="*/ 0 h 1302204"/>
                <a:gd name="connsiteX0-361" fmla="*/ 0 w 6216319"/>
                <a:gd name="connsiteY0-362" fmla="*/ 0 h 1302204"/>
                <a:gd name="connsiteX1-363" fmla="*/ 339865 w 6216319"/>
                <a:gd name="connsiteY1-364" fmla="*/ 184845 h 1302204"/>
                <a:gd name="connsiteX2-365" fmla="*/ 2265770 w 6216319"/>
                <a:gd name="connsiteY2-366" fmla="*/ 508527 h 1302204"/>
                <a:gd name="connsiteX3-367" fmla="*/ 3244906 w 6216319"/>
                <a:gd name="connsiteY3-368" fmla="*/ 492343 h 1302204"/>
                <a:gd name="connsiteX4-369" fmla="*/ 4628644 w 6216319"/>
                <a:gd name="connsiteY4-370" fmla="*/ 1034510 h 1302204"/>
                <a:gd name="connsiteX5-371" fmla="*/ 5356927 w 6216319"/>
                <a:gd name="connsiteY5-372" fmla="*/ 1188258 h 1302204"/>
                <a:gd name="connsiteX6-373" fmla="*/ 6216319 w 6216319"/>
                <a:gd name="connsiteY6-374" fmla="*/ 1302204 h 1302204"/>
                <a:gd name="connsiteX7-375" fmla="*/ 0 w 6216319"/>
                <a:gd name="connsiteY7-376" fmla="*/ 1302204 h 1302204"/>
                <a:gd name="connsiteX8-377" fmla="*/ 0 w 6216319"/>
                <a:gd name="connsiteY8-378" fmla="*/ 0 h 1302204"/>
                <a:gd name="connsiteX0-379" fmla="*/ 0 w 6216319"/>
                <a:gd name="connsiteY0-380" fmla="*/ 0 h 1302204"/>
                <a:gd name="connsiteX1-381" fmla="*/ 339865 w 6216319"/>
                <a:gd name="connsiteY1-382" fmla="*/ 184845 h 1302204"/>
                <a:gd name="connsiteX2-383" fmla="*/ 2265770 w 6216319"/>
                <a:gd name="connsiteY2-384" fmla="*/ 508527 h 1302204"/>
                <a:gd name="connsiteX3-385" fmla="*/ 3244906 w 6216319"/>
                <a:gd name="connsiteY3-386" fmla="*/ 492343 h 1302204"/>
                <a:gd name="connsiteX4-387" fmla="*/ 4628644 w 6216319"/>
                <a:gd name="connsiteY4-388" fmla="*/ 1034510 h 1302204"/>
                <a:gd name="connsiteX5-389" fmla="*/ 5356927 w 6216319"/>
                <a:gd name="connsiteY5-390" fmla="*/ 1188258 h 1302204"/>
                <a:gd name="connsiteX6-391" fmla="*/ 6216319 w 6216319"/>
                <a:gd name="connsiteY6-392" fmla="*/ 1302204 h 1302204"/>
                <a:gd name="connsiteX7-393" fmla="*/ 0 w 6216319"/>
                <a:gd name="connsiteY7-394" fmla="*/ 1302204 h 1302204"/>
                <a:gd name="connsiteX8-395" fmla="*/ 0 w 6216319"/>
                <a:gd name="connsiteY8-396" fmla="*/ 0 h 1302204"/>
                <a:gd name="connsiteX0-397" fmla="*/ 0 w 6216319"/>
                <a:gd name="connsiteY0-398" fmla="*/ 147589 h 1449793"/>
                <a:gd name="connsiteX1-399" fmla="*/ 339865 w 6216319"/>
                <a:gd name="connsiteY1-400" fmla="*/ 332434 h 1449793"/>
                <a:gd name="connsiteX2-401" fmla="*/ 2265770 w 6216319"/>
                <a:gd name="connsiteY2-402" fmla="*/ 656116 h 1449793"/>
                <a:gd name="connsiteX3-403" fmla="*/ 3244906 w 6216319"/>
                <a:gd name="connsiteY3-404" fmla="*/ 639932 h 1449793"/>
                <a:gd name="connsiteX4-405" fmla="*/ 4628644 w 6216319"/>
                <a:gd name="connsiteY4-406" fmla="*/ 1182099 h 1449793"/>
                <a:gd name="connsiteX5-407" fmla="*/ 5356927 w 6216319"/>
                <a:gd name="connsiteY5-408" fmla="*/ 1335847 h 1449793"/>
                <a:gd name="connsiteX6-409" fmla="*/ 6216319 w 6216319"/>
                <a:gd name="connsiteY6-410" fmla="*/ 1449793 h 1449793"/>
                <a:gd name="connsiteX7-411" fmla="*/ 0 w 6216319"/>
                <a:gd name="connsiteY7-412" fmla="*/ 1449793 h 1449793"/>
                <a:gd name="connsiteX8-413" fmla="*/ 0 w 6216319"/>
                <a:gd name="connsiteY8-414" fmla="*/ 147589 h 1449793"/>
                <a:gd name="connsiteX0-415" fmla="*/ 0 w 6216319"/>
                <a:gd name="connsiteY0-416" fmla="*/ 121021 h 1423225"/>
                <a:gd name="connsiteX1-417" fmla="*/ 339865 w 6216319"/>
                <a:gd name="connsiteY1-418" fmla="*/ 305866 h 1423225"/>
                <a:gd name="connsiteX2-419" fmla="*/ 2265770 w 6216319"/>
                <a:gd name="connsiteY2-420" fmla="*/ 629548 h 1423225"/>
                <a:gd name="connsiteX3-421" fmla="*/ 3244906 w 6216319"/>
                <a:gd name="connsiteY3-422" fmla="*/ 613364 h 1423225"/>
                <a:gd name="connsiteX4-423" fmla="*/ 4628644 w 6216319"/>
                <a:gd name="connsiteY4-424" fmla="*/ 1155531 h 1423225"/>
                <a:gd name="connsiteX5-425" fmla="*/ 5356927 w 6216319"/>
                <a:gd name="connsiteY5-426" fmla="*/ 1309279 h 1423225"/>
                <a:gd name="connsiteX6-427" fmla="*/ 6216319 w 6216319"/>
                <a:gd name="connsiteY6-428" fmla="*/ 1423225 h 1423225"/>
                <a:gd name="connsiteX7-429" fmla="*/ 0 w 6216319"/>
                <a:gd name="connsiteY7-430" fmla="*/ 1423225 h 1423225"/>
                <a:gd name="connsiteX8-431" fmla="*/ 0 w 6216319"/>
                <a:gd name="connsiteY8-432" fmla="*/ 121021 h 1423225"/>
                <a:gd name="connsiteX0-433" fmla="*/ 0 w 6216319"/>
                <a:gd name="connsiteY0-434" fmla="*/ 121021 h 1423225"/>
                <a:gd name="connsiteX1-435" fmla="*/ 339865 w 6216319"/>
                <a:gd name="connsiteY1-436" fmla="*/ 305866 h 1423225"/>
                <a:gd name="connsiteX2-437" fmla="*/ 2265770 w 6216319"/>
                <a:gd name="connsiteY2-438" fmla="*/ 629548 h 1423225"/>
                <a:gd name="connsiteX3-439" fmla="*/ 3244906 w 6216319"/>
                <a:gd name="connsiteY3-440" fmla="*/ 613364 h 1423225"/>
                <a:gd name="connsiteX4-441" fmla="*/ 4628644 w 6216319"/>
                <a:gd name="connsiteY4-442" fmla="*/ 1155531 h 1423225"/>
                <a:gd name="connsiteX5-443" fmla="*/ 5356927 w 6216319"/>
                <a:gd name="connsiteY5-444" fmla="*/ 1309279 h 1423225"/>
                <a:gd name="connsiteX6-445" fmla="*/ 6216319 w 6216319"/>
                <a:gd name="connsiteY6-446" fmla="*/ 1423225 h 1423225"/>
                <a:gd name="connsiteX7-447" fmla="*/ 0 w 6216319"/>
                <a:gd name="connsiteY7-448" fmla="*/ 1423225 h 1423225"/>
                <a:gd name="connsiteX8-449" fmla="*/ 0 w 6216319"/>
                <a:gd name="connsiteY8-450" fmla="*/ 121021 h 1423225"/>
                <a:gd name="connsiteX0-451" fmla="*/ 0 w 6216319"/>
                <a:gd name="connsiteY0-452" fmla="*/ 140194 h 1442398"/>
                <a:gd name="connsiteX1-453" fmla="*/ 339865 w 6216319"/>
                <a:gd name="connsiteY1-454" fmla="*/ 325039 h 1442398"/>
                <a:gd name="connsiteX2-455" fmla="*/ 2265770 w 6216319"/>
                <a:gd name="connsiteY2-456" fmla="*/ 648721 h 1442398"/>
                <a:gd name="connsiteX3-457" fmla="*/ 3244906 w 6216319"/>
                <a:gd name="connsiteY3-458" fmla="*/ 632537 h 1442398"/>
                <a:gd name="connsiteX4-459" fmla="*/ 4628644 w 6216319"/>
                <a:gd name="connsiteY4-460" fmla="*/ 1174704 h 1442398"/>
                <a:gd name="connsiteX5-461" fmla="*/ 5356927 w 6216319"/>
                <a:gd name="connsiteY5-462" fmla="*/ 1328452 h 1442398"/>
                <a:gd name="connsiteX6-463" fmla="*/ 6216319 w 6216319"/>
                <a:gd name="connsiteY6-464" fmla="*/ 1442398 h 1442398"/>
                <a:gd name="connsiteX7-465" fmla="*/ 0 w 6216319"/>
                <a:gd name="connsiteY7-466" fmla="*/ 1442398 h 1442398"/>
                <a:gd name="connsiteX8-467" fmla="*/ 0 w 6216319"/>
                <a:gd name="connsiteY8-468" fmla="*/ 140194 h 1442398"/>
                <a:gd name="connsiteX0-469" fmla="*/ 0 w 6216319"/>
                <a:gd name="connsiteY0-470" fmla="*/ 140194 h 1442398"/>
                <a:gd name="connsiteX1-471" fmla="*/ 339865 w 6216319"/>
                <a:gd name="connsiteY1-472" fmla="*/ 325039 h 1442398"/>
                <a:gd name="connsiteX2-473" fmla="*/ 2265770 w 6216319"/>
                <a:gd name="connsiteY2-474" fmla="*/ 648721 h 1442398"/>
                <a:gd name="connsiteX3-475" fmla="*/ 3244906 w 6216319"/>
                <a:gd name="connsiteY3-476" fmla="*/ 632537 h 1442398"/>
                <a:gd name="connsiteX4-477" fmla="*/ 4628644 w 6216319"/>
                <a:gd name="connsiteY4-478" fmla="*/ 1174704 h 1442398"/>
                <a:gd name="connsiteX5-479" fmla="*/ 5356927 w 6216319"/>
                <a:gd name="connsiteY5-480" fmla="*/ 1328452 h 1442398"/>
                <a:gd name="connsiteX6-481" fmla="*/ 6216319 w 6216319"/>
                <a:gd name="connsiteY6-482" fmla="*/ 1442398 h 1442398"/>
                <a:gd name="connsiteX7-483" fmla="*/ 0 w 6216319"/>
                <a:gd name="connsiteY7-484" fmla="*/ 1442398 h 1442398"/>
                <a:gd name="connsiteX8-485" fmla="*/ 0 w 6216319"/>
                <a:gd name="connsiteY8-486" fmla="*/ 140194 h 1442398"/>
                <a:gd name="connsiteX0-487" fmla="*/ 0 w 6216319"/>
                <a:gd name="connsiteY0-488" fmla="*/ 34944 h 1337148"/>
                <a:gd name="connsiteX1-489" fmla="*/ 339865 w 6216319"/>
                <a:gd name="connsiteY1-490" fmla="*/ 219789 h 1337148"/>
                <a:gd name="connsiteX2-491" fmla="*/ 2265770 w 6216319"/>
                <a:gd name="connsiteY2-492" fmla="*/ 543471 h 1337148"/>
                <a:gd name="connsiteX3-493" fmla="*/ 3244906 w 6216319"/>
                <a:gd name="connsiteY3-494" fmla="*/ 527287 h 1337148"/>
                <a:gd name="connsiteX4-495" fmla="*/ 4628644 w 6216319"/>
                <a:gd name="connsiteY4-496" fmla="*/ 1069454 h 1337148"/>
                <a:gd name="connsiteX5-497" fmla="*/ 5356927 w 6216319"/>
                <a:gd name="connsiteY5-498" fmla="*/ 1223202 h 1337148"/>
                <a:gd name="connsiteX6-499" fmla="*/ 6216319 w 6216319"/>
                <a:gd name="connsiteY6-500" fmla="*/ 1337148 h 1337148"/>
                <a:gd name="connsiteX7-501" fmla="*/ 0 w 6216319"/>
                <a:gd name="connsiteY7-502" fmla="*/ 1337148 h 1337148"/>
                <a:gd name="connsiteX8-503" fmla="*/ 0 w 6216319"/>
                <a:gd name="connsiteY8-504" fmla="*/ 34944 h 1337148"/>
                <a:gd name="connsiteX0-505" fmla="*/ 0 w 6216319"/>
                <a:gd name="connsiteY0-506" fmla="*/ 44896 h 1347100"/>
                <a:gd name="connsiteX1-507" fmla="*/ 339865 w 6216319"/>
                <a:gd name="connsiteY1-508" fmla="*/ 229741 h 1347100"/>
                <a:gd name="connsiteX2-509" fmla="*/ 2265770 w 6216319"/>
                <a:gd name="connsiteY2-510" fmla="*/ 553423 h 1347100"/>
                <a:gd name="connsiteX3-511" fmla="*/ 3244906 w 6216319"/>
                <a:gd name="connsiteY3-512" fmla="*/ 537239 h 1347100"/>
                <a:gd name="connsiteX4-513" fmla="*/ 4628644 w 6216319"/>
                <a:gd name="connsiteY4-514" fmla="*/ 1079406 h 1347100"/>
                <a:gd name="connsiteX5-515" fmla="*/ 5356927 w 6216319"/>
                <a:gd name="connsiteY5-516" fmla="*/ 1233154 h 1347100"/>
                <a:gd name="connsiteX6-517" fmla="*/ 6216319 w 6216319"/>
                <a:gd name="connsiteY6-518" fmla="*/ 1347100 h 1347100"/>
                <a:gd name="connsiteX7-519" fmla="*/ 0 w 6216319"/>
                <a:gd name="connsiteY7-520" fmla="*/ 1347100 h 1347100"/>
                <a:gd name="connsiteX8-521" fmla="*/ 0 w 6216319"/>
                <a:gd name="connsiteY8-522" fmla="*/ 44896 h 1347100"/>
                <a:gd name="connsiteX0-523" fmla="*/ 0 w 6216319"/>
                <a:gd name="connsiteY0-524" fmla="*/ 44896 h 1347100"/>
                <a:gd name="connsiteX1-525" fmla="*/ 339865 w 6216319"/>
                <a:gd name="connsiteY1-526" fmla="*/ 229741 h 1347100"/>
                <a:gd name="connsiteX2-527" fmla="*/ 2265770 w 6216319"/>
                <a:gd name="connsiteY2-528" fmla="*/ 553423 h 1347100"/>
                <a:gd name="connsiteX3-529" fmla="*/ 3244906 w 6216319"/>
                <a:gd name="connsiteY3-530" fmla="*/ 537239 h 1347100"/>
                <a:gd name="connsiteX4-531" fmla="*/ 4628644 w 6216319"/>
                <a:gd name="connsiteY4-532" fmla="*/ 1079406 h 1347100"/>
                <a:gd name="connsiteX5-533" fmla="*/ 5356927 w 6216319"/>
                <a:gd name="connsiteY5-534" fmla="*/ 1233154 h 1347100"/>
                <a:gd name="connsiteX6-535" fmla="*/ 6216319 w 6216319"/>
                <a:gd name="connsiteY6-536" fmla="*/ 1347100 h 1347100"/>
                <a:gd name="connsiteX7-537" fmla="*/ 0 w 6216319"/>
                <a:gd name="connsiteY7-538" fmla="*/ 1347100 h 1347100"/>
                <a:gd name="connsiteX8-539" fmla="*/ 0 w 6216319"/>
                <a:gd name="connsiteY8-540" fmla="*/ 44896 h 1347100"/>
                <a:gd name="connsiteX0-541" fmla="*/ 0 w 6216319"/>
                <a:gd name="connsiteY0-542" fmla="*/ 530 h 1302734"/>
                <a:gd name="connsiteX1-543" fmla="*/ 339865 w 6216319"/>
                <a:gd name="connsiteY1-544" fmla="*/ 185375 h 1302734"/>
                <a:gd name="connsiteX2-545" fmla="*/ 2265770 w 6216319"/>
                <a:gd name="connsiteY2-546" fmla="*/ 509057 h 1302734"/>
                <a:gd name="connsiteX3-547" fmla="*/ 3244906 w 6216319"/>
                <a:gd name="connsiteY3-548" fmla="*/ 492873 h 1302734"/>
                <a:gd name="connsiteX4-549" fmla="*/ 4628644 w 6216319"/>
                <a:gd name="connsiteY4-550" fmla="*/ 1035040 h 1302734"/>
                <a:gd name="connsiteX5-551" fmla="*/ 5356927 w 6216319"/>
                <a:gd name="connsiteY5-552" fmla="*/ 1188788 h 1302734"/>
                <a:gd name="connsiteX6-553" fmla="*/ 6216319 w 6216319"/>
                <a:gd name="connsiteY6-554" fmla="*/ 1302734 h 1302734"/>
                <a:gd name="connsiteX7-555" fmla="*/ 0 w 6216319"/>
                <a:gd name="connsiteY7-556" fmla="*/ 1302734 h 1302734"/>
                <a:gd name="connsiteX8-557" fmla="*/ 0 w 6216319"/>
                <a:gd name="connsiteY8-558" fmla="*/ 530 h 1302734"/>
                <a:gd name="connsiteX0-559" fmla="*/ 0 w 6216319"/>
                <a:gd name="connsiteY0-560" fmla="*/ 20163 h 1322367"/>
                <a:gd name="connsiteX1-561" fmla="*/ 2265770 w 6216319"/>
                <a:gd name="connsiteY1-562" fmla="*/ 528690 h 1322367"/>
                <a:gd name="connsiteX2-563" fmla="*/ 3244906 w 6216319"/>
                <a:gd name="connsiteY2-564" fmla="*/ 512506 h 1322367"/>
                <a:gd name="connsiteX3-565" fmla="*/ 4628644 w 6216319"/>
                <a:gd name="connsiteY3-566" fmla="*/ 1054673 h 1322367"/>
                <a:gd name="connsiteX4-567" fmla="*/ 5356927 w 6216319"/>
                <a:gd name="connsiteY4-568" fmla="*/ 1208421 h 1322367"/>
                <a:gd name="connsiteX5-569" fmla="*/ 6216319 w 6216319"/>
                <a:gd name="connsiteY5-570" fmla="*/ 1322367 h 1322367"/>
                <a:gd name="connsiteX6-571" fmla="*/ 0 w 6216319"/>
                <a:gd name="connsiteY6-572" fmla="*/ 1322367 h 1322367"/>
                <a:gd name="connsiteX7-573" fmla="*/ 0 w 6216319"/>
                <a:gd name="connsiteY7-574" fmla="*/ 20163 h 1322367"/>
                <a:gd name="connsiteX0-575" fmla="*/ 0 w 6216319"/>
                <a:gd name="connsiteY0-576" fmla="*/ 105646 h 1407850"/>
                <a:gd name="connsiteX1-577" fmla="*/ 477430 w 6216319"/>
                <a:gd name="connsiteY1-578" fmla="*/ 136745 h 1407850"/>
                <a:gd name="connsiteX2-579" fmla="*/ 2265770 w 6216319"/>
                <a:gd name="connsiteY2-580" fmla="*/ 614173 h 1407850"/>
                <a:gd name="connsiteX3-581" fmla="*/ 3244906 w 6216319"/>
                <a:gd name="connsiteY3-582" fmla="*/ 597989 h 1407850"/>
                <a:gd name="connsiteX4-583" fmla="*/ 4628644 w 6216319"/>
                <a:gd name="connsiteY4-584" fmla="*/ 1140156 h 1407850"/>
                <a:gd name="connsiteX5-585" fmla="*/ 5356927 w 6216319"/>
                <a:gd name="connsiteY5-586" fmla="*/ 1293904 h 1407850"/>
                <a:gd name="connsiteX6-587" fmla="*/ 6216319 w 6216319"/>
                <a:gd name="connsiteY6-588" fmla="*/ 1407850 h 1407850"/>
                <a:gd name="connsiteX7-589" fmla="*/ 0 w 6216319"/>
                <a:gd name="connsiteY7-590" fmla="*/ 1407850 h 1407850"/>
                <a:gd name="connsiteX8-591" fmla="*/ 0 w 6216319"/>
                <a:gd name="connsiteY8-592" fmla="*/ 105646 h 1407850"/>
                <a:gd name="connsiteX0-593" fmla="*/ 0 w 6216319"/>
                <a:gd name="connsiteY0-594" fmla="*/ 71230 h 1373434"/>
                <a:gd name="connsiteX1-595" fmla="*/ 323681 w 6216319"/>
                <a:gd name="connsiteY1-596" fmla="*/ 264170 h 1373434"/>
                <a:gd name="connsiteX2-597" fmla="*/ 2265770 w 6216319"/>
                <a:gd name="connsiteY2-598" fmla="*/ 579757 h 1373434"/>
                <a:gd name="connsiteX3-599" fmla="*/ 3244906 w 6216319"/>
                <a:gd name="connsiteY3-600" fmla="*/ 563573 h 1373434"/>
                <a:gd name="connsiteX4-601" fmla="*/ 4628644 w 6216319"/>
                <a:gd name="connsiteY4-602" fmla="*/ 1105740 h 1373434"/>
                <a:gd name="connsiteX5-603" fmla="*/ 5356927 w 6216319"/>
                <a:gd name="connsiteY5-604" fmla="*/ 1259488 h 1373434"/>
                <a:gd name="connsiteX6-605" fmla="*/ 6216319 w 6216319"/>
                <a:gd name="connsiteY6-606" fmla="*/ 1373434 h 1373434"/>
                <a:gd name="connsiteX7-607" fmla="*/ 0 w 6216319"/>
                <a:gd name="connsiteY7-608" fmla="*/ 1373434 h 1373434"/>
                <a:gd name="connsiteX8-609" fmla="*/ 0 w 6216319"/>
                <a:gd name="connsiteY8-610" fmla="*/ 71230 h 1373434"/>
                <a:gd name="connsiteX0-611" fmla="*/ 0 w 6216319"/>
                <a:gd name="connsiteY0-612" fmla="*/ 71230 h 1373434"/>
                <a:gd name="connsiteX1-613" fmla="*/ 323681 w 6216319"/>
                <a:gd name="connsiteY1-614" fmla="*/ 264170 h 1373434"/>
                <a:gd name="connsiteX2-615" fmla="*/ 2265770 w 6216319"/>
                <a:gd name="connsiteY2-616" fmla="*/ 579757 h 1373434"/>
                <a:gd name="connsiteX3-617" fmla="*/ 3244906 w 6216319"/>
                <a:gd name="connsiteY3-618" fmla="*/ 563573 h 1373434"/>
                <a:gd name="connsiteX4-619" fmla="*/ 4628644 w 6216319"/>
                <a:gd name="connsiteY4-620" fmla="*/ 1105740 h 1373434"/>
                <a:gd name="connsiteX5-621" fmla="*/ 5356927 w 6216319"/>
                <a:gd name="connsiteY5-622" fmla="*/ 1259488 h 1373434"/>
                <a:gd name="connsiteX6-623" fmla="*/ 6216319 w 6216319"/>
                <a:gd name="connsiteY6-624" fmla="*/ 1373434 h 1373434"/>
                <a:gd name="connsiteX7-625" fmla="*/ 0 w 6216319"/>
                <a:gd name="connsiteY7-626" fmla="*/ 1373434 h 1373434"/>
                <a:gd name="connsiteX8-627" fmla="*/ 0 w 6216319"/>
                <a:gd name="connsiteY8-628" fmla="*/ 71230 h 1373434"/>
                <a:gd name="connsiteX0-629" fmla="*/ 0 w 6216319"/>
                <a:gd name="connsiteY0-630" fmla="*/ 147399 h 1449603"/>
                <a:gd name="connsiteX1-631" fmla="*/ 323681 w 6216319"/>
                <a:gd name="connsiteY1-632" fmla="*/ 340339 h 1449603"/>
                <a:gd name="connsiteX2-633" fmla="*/ 2265770 w 6216319"/>
                <a:gd name="connsiteY2-634" fmla="*/ 655926 h 1449603"/>
                <a:gd name="connsiteX3-635" fmla="*/ 3244906 w 6216319"/>
                <a:gd name="connsiteY3-636" fmla="*/ 639742 h 1449603"/>
                <a:gd name="connsiteX4-637" fmla="*/ 4628644 w 6216319"/>
                <a:gd name="connsiteY4-638" fmla="*/ 1181909 h 1449603"/>
                <a:gd name="connsiteX5-639" fmla="*/ 5356927 w 6216319"/>
                <a:gd name="connsiteY5-640" fmla="*/ 1335657 h 1449603"/>
                <a:gd name="connsiteX6-641" fmla="*/ 6216319 w 6216319"/>
                <a:gd name="connsiteY6-642" fmla="*/ 1449603 h 1449603"/>
                <a:gd name="connsiteX7-643" fmla="*/ 0 w 6216319"/>
                <a:gd name="connsiteY7-644" fmla="*/ 1449603 h 1449603"/>
                <a:gd name="connsiteX8-645" fmla="*/ 0 w 6216319"/>
                <a:gd name="connsiteY8-646" fmla="*/ 147399 h 1449603"/>
                <a:gd name="connsiteX0-647" fmla="*/ 0 w 6216319"/>
                <a:gd name="connsiteY0-648" fmla="*/ 147399 h 1449603"/>
                <a:gd name="connsiteX1-649" fmla="*/ 323681 w 6216319"/>
                <a:gd name="connsiteY1-650" fmla="*/ 340339 h 1449603"/>
                <a:gd name="connsiteX2-651" fmla="*/ 2265770 w 6216319"/>
                <a:gd name="connsiteY2-652" fmla="*/ 655926 h 1449603"/>
                <a:gd name="connsiteX3-653" fmla="*/ 3244906 w 6216319"/>
                <a:gd name="connsiteY3-654" fmla="*/ 639742 h 1449603"/>
                <a:gd name="connsiteX4-655" fmla="*/ 4628644 w 6216319"/>
                <a:gd name="connsiteY4-656" fmla="*/ 1181909 h 1449603"/>
                <a:gd name="connsiteX5-657" fmla="*/ 5356927 w 6216319"/>
                <a:gd name="connsiteY5-658" fmla="*/ 1335657 h 1449603"/>
                <a:gd name="connsiteX6-659" fmla="*/ 6216319 w 6216319"/>
                <a:gd name="connsiteY6-660" fmla="*/ 1449603 h 1449603"/>
                <a:gd name="connsiteX7-661" fmla="*/ 0 w 6216319"/>
                <a:gd name="connsiteY7-662" fmla="*/ 1449603 h 1449603"/>
                <a:gd name="connsiteX8-663" fmla="*/ 0 w 6216319"/>
                <a:gd name="connsiteY8-664" fmla="*/ 147399 h 1449603"/>
                <a:gd name="connsiteX0-665" fmla="*/ 0 w 6216319"/>
                <a:gd name="connsiteY0-666" fmla="*/ 147399 h 1449603"/>
                <a:gd name="connsiteX1-667" fmla="*/ 323681 w 6216319"/>
                <a:gd name="connsiteY1-668" fmla="*/ 340339 h 1449603"/>
                <a:gd name="connsiteX2-669" fmla="*/ 2265770 w 6216319"/>
                <a:gd name="connsiteY2-670" fmla="*/ 655926 h 1449603"/>
                <a:gd name="connsiteX3-671" fmla="*/ 3244906 w 6216319"/>
                <a:gd name="connsiteY3-672" fmla="*/ 639742 h 1449603"/>
                <a:gd name="connsiteX4-673" fmla="*/ 4628644 w 6216319"/>
                <a:gd name="connsiteY4-674" fmla="*/ 1181909 h 1449603"/>
                <a:gd name="connsiteX5-675" fmla="*/ 5356927 w 6216319"/>
                <a:gd name="connsiteY5-676" fmla="*/ 1335657 h 1449603"/>
                <a:gd name="connsiteX6-677" fmla="*/ 6216319 w 6216319"/>
                <a:gd name="connsiteY6-678" fmla="*/ 1449603 h 1449603"/>
                <a:gd name="connsiteX7-679" fmla="*/ 0 w 6216319"/>
                <a:gd name="connsiteY7-680" fmla="*/ 1449603 h 1449603"/>
                <a:gd name="connsiteX8-681" fmla="*/ 0 w 6216319"/>
                <a:gd name="connsiteY8-682" fmla="*/ 147399 h 1449603"/>
                <a:gd name="connsiteX0-683" fmla="*/ 0 w 6216319"/>
                <a:gd name="connsiteY0-684" fmla="*/ 147399 h 1449603"/>
                <a:gd name="connsiteX1-685" fmla="*/ 323681 w 6216319"/>
                <a:gd name="connsiteY1-686" fmla="*/ 340339 h 1449603"/>
                <a:gd name="connsiteX2-687" fmla="*/ 2265770 w 6216319"/>
                <a:gd name="connsiteY2-688" fmla="*/ 655926 h 1449603"/>
                <a:gd name="connsiteX3-689" fmla="*/ 3244906 w 6216319"/>
                <a:gd name="connsiteY3-690" fmla="*/ 639742 h 1449603"/>
                <a:gd name="connsiteX4-691" fmla="*/ 4628644 w 6216319"/>
                <a:gd name="connsiteY4-692" fmla="*/ 1181909 h 1449603"/>
                <a:gd name="connsiteX5-693" fmla="*/ 5356927 w 6216319"/>
                <a:gd name="connsiteY5-694" fmla="*/ 1335657 h 1449603"/>
                <a:gd name="connsiteX6-695" fmla="*/ 6216319 w 6216319"/>
                <a:gd name="connsiteY6-696" fmla="*/ 1449603 h 1449603"/>
                <a:gd name="connsiteX7-697" fmla="*/ 0 w 6216319"/>
                <a:gd name="connsiteY7-698" fmla="*/ 1449603 h 1449603"/>
                <a:gd name="connsiteX8-699" fmla="*/ 0 w 6216319"/>
                <a:gd name="connsiteY8-700" fmla="*/ 147399 h 1449603"/>
                <a:gd name="connsiteX0-701" fmla="*/ 0 w 6216319"/>
                <a:gd name="connsiteY0-702" fmla="*/ 147399 h 1449603"/>
                <a:gd name="connsiteX1-703" fmla="*/ 323681 w 6216319"/>
                <a:gd name="connsiteY1-704" fmla="*/ 340339 h 1449603"/>
                <a:gd name="connsiteX2-705" fmla="*/ 2265770 w 6216319"/>
                <a:gd name="connsiteY2-706" fmla="*/ 655926 h 1449603"/>
                <a:gd name="connsiteX3-707" fmla="*/ 3244906 w 6216319"/>
                <a:gd name="connsiteY3-708" fmla="*/ 639742 h 1449603"/>
                <a:gd name="connsiteX4-709" fmla="*/ 4628644 w 6216319"/>
                <a:gd name="connsiteY4-710" fmla="*/ 1181909 h 1449603"/>
                <a:gd name="connsiteX5-711" fmla="*/ 5356927 w 6216319"/>
                <a:gd name="connsiteY5-712" fmla="*/ 1335657 h 1449603"/>
                <a:gd name="connsiteX6-713" fmla="*/ 6216319 w 6216319"/>
                <a:gd name="connsiteY6-714" fmla="*/ 1449603 h 1449603"/>
                <a:gd name="connsiteX7-715" fmla="*/ 0 w 6216319"/>
                <a:gd name="connsiteY7-716" fmla="*/ 1449603 h 1449603"/>
                <a:gd name="connsiteX8-717" fmla="*/ 0 w 6216319"/>
                <a:gd name="connsiteY8-718" fmla="*/ 147399 h 1449603"/>
                <a:gd name="connsiteX0-719" fmla="*/ 0 w 6216319"/>
                <a:gd name="connsiteY0-720" fmla="*/ 147399 h 1449603"/>
                <a:gd name="connsiteX1-721" fmla="*/ 323681 w 6216319"/>
                <a:gd name="connsiteY1-722" fmla="*/ 340339 h 1449603"/>
                <a:gd name="connsiteX2-723" fmla="*/ 2265770 w 6216319"/>
                <a:gd name="connsiteY2-724" fmla="*/ 655926 h 1449603"/>
                <a:gd name="connsiteX3-725" fmla="*/ 3244906 w 6216319"/>
                <a:gd name="connsiteY3-726" fmla="*/ 639742 h 1449603"/>
                <a:gd name="connsiteX4-727" fmla="*/ 4628644 w 6216319"/>
                <a:gd name="connsiteY4-728" fmla="*/ 1181909 h 1449603"/>
                <a:gd name="connsiteX5-729" fmla="*/ 5356927 w 6216319"/>
                <a:gd name="connsiteY5-730" fmla="*/ 1335657 h 1449603"/>
                <a:gd name="connsiteX6-731" fmla="*/ 6216319 w 6216319"/>
                <a:gd name="connsiteY6-732" fmla="*/ 1449603 h 1449603"/>
                <a:gd name="connsiteX7-733" fmla="*/ 0 w 6216319"/>
                <a:gd name="connsiteY7-734" fmla="*/ 1449603 h 1449603"/>
                <a:gd name="connsiteX8-735" fmla="*/ 0 w 6216319"/>
                <a:gd name="connsiteY8-736" fmla="*/ 147399 h 1449603"/>
                <a:gd name="connsiteX0-737" fmla="*/ 0 w 6216319"/>
                <a:gd name="connsiteY0-738" fmla="*/ 57561 h 1359765"/>
                <a:gd name="connsiteX1-739" fmla="*/ 574189 w 6216319"/>
                <a:gd name="connsiteY1-740" fmla="*/ 379355 h 1359765"/>
                <a:gd name="connsiteX2-741" fmla="*/ 2265770 w 6216319"/>
                <a:gd name="connsiteY2-742" fmla="*/ 566088 h 1359765"/>
                <a:gd name="connsiteX3-743" fmla="*/ 3244906 w 6216319"/>
                <a:gd name="connsiteY3-744" fmla="*/ 549904 h 1359765"/>
                <a:gd name="connsiteX4-745" fmla="*/ 4628644 w 6216319"/>
                <a:gd name="connsiteY4-746" fmla="*/ 1092071 h 1359765"/>
                <a:gd name="connsiteX5-747" fmla="*/ 5356927 w 6216319"/>
                <a:gd name="connsiteY5-748" fmla="*/ 1245819 h 1359765"/>
                <a:gd name="connsiteX6-749" fmla="*/ 6216319 w 6216319"/>
                <a:gd name="connsiteY6-750" fmla="*/ 1359765 h 1359765"/>
                <a:gd name="connsiteX7-751" fmla="*/ 0 w 6216319"/>
                <a:gd name="connsiteY7-752" fmla="*/ 1359765 h 1359765"/>
                <a:gd name="connsiteX8-753" fmla="*/ 0 w 6216319"/>
                <a:gd name="connsiteY8-754" fmla="*/ 57561 h 1359765"/>
                <a:gd name="connsiteX0-755" fmla="*/ 0 w 6216319"/>
                <a:gd name="connsiteY0-756" fmla="*/ 55201 h 1357405"/>
                <a:gd name="connsiteX1-757" fmla="*/ 574189 w 6216319"/>
                <a:gd name="connsiteY1-758" fmla="*/ 376995 h 1357405"/>
                <a:gd name="connsiteX2-759" fmla="*/ 2244895 w 6216319"/>
                <a:gd name="connsiteY2-760" fmla="*/ 570887 h 1357405"/>
                <a:gd name="connsiteX3-761" fmla="*/ 3244906 w 6216319"/>
                <a:gd name="connsiteY3-762" fmla="*/ 547544 h 1357405"/>
                <a:gd name="connsiteX4-763" fmla="*/ 4628644 w 6216319"/>
                <a:gd name="connsiteY4-764" fmla="*/ 1089711 h 1357405"/>
                <a:gd name="connsiteX5-765" fmla="*/ 5356927 w 6216319"/>
                <a:gd name="connsiteY5-766" fmla="*/ 1243459 h 1357405"/>
                <a:gd name="connsiteX6-767" fmla="*/ 6216319 w 6216319"/>
                <a:gd name="connsiteY6-768" fmla="*/ 1357405 h 1357405"/>
                <a:gd name="connsiteX7-769" fmla="*/ 0 w 6216319"/>
                <a:gd name="connsiteY7-770" fmla="*/ 1357405 h 1357405"/>
                <a:gd name="connsiteX8-771" fmla="*/ 0 w 6216319"/>
                <a:gd name="connsiteY8-772" fmla="*/ 55201 h 1357405"/>
                <a:gd name="connsiteX0-773" fmla="*/ 0 w 6216319"/>
                <a:gd name="connsiteY0-774" fmla="*/ 49067 h 1351271"/>
                <a:gd name="connsiteX1-775" fmla="*/ 574189 w 6216319"/>
                <a:gd name="connsiteY1-776" fmla="*/ 370861 h 1351271"/>
                <a:gd name="connsiteX2-777" fmla="*/ 1217749 w 6216319"/>
                <a:gd name="connsiteY2-778" fmla="*/ 1887 h 1351271"/>
                <a:gd name="connsiteX3-779" fmla="*/ 2244895 w 6216319"/>
                <a:gd name="connsiteY3-780" fmla="*/ 564753 h 1351271"/>
                <a:gd name="connsiteX4-781" fmla="*/ 3244906 w 6216319"/>
                <a:gd name="connsiteY4-782" fmla="*/ 541410 h 1351271"/>
                <a:gd name="connsiteX5-783" fmla="*/ 4628644 w 6216319"/>
                <a:gd name="connsiteY5-784" fmla="*/ 1083577 h 1351271"/>
                <a:gd name="connsiteX6-785" fmla="*/ 5356927 w 6216319"/>
                <a:gd name="connsiteY6-786" fmla="*/ 1237325 h 1351271"/>
                <a:gd name="connsiteX7-787" fmla="*/ 6216319 w 6216319"/>
                <a:gd name="connsiteY7-788" fmla="*/ 1351271 h 1351271"/>
                <a:gd name="connsiteX8-789" fmla="*/ 0 w 6216319"/>
                <a:gd name="connsiteY8-790" fmla="*/ 1351271 h 1351271"/>
                <a:gd name="connsiteX9-791" fmla="*/ 0 w 6216319"/>
                <a:gd name="connsiteY9-792" fmla="*/ 49067 h 1351271"/>
                <a:gd name="connsiteX0-793" fmla="*/ 0 w 6216319"/>
                <a:gd name="connsiteY0-794" fmla="*/ 22 h 1302226"/>
                <a:gd name="connsiteX1-795" fmla="*/ 574189 w 6216319"/>
                <a:gd name="connsiteY1-796" fmla="*/ 321816 h 1302226"/>
                <a:gd name="connsiteX2-797" fmla="*/ 1015951 w 6216319"/>
                <a:gd name="connsiteY2-798" fmla="*/ 346561 h 1302226"/>
                <a:gd name="connsiteX3-799" fmla="*/ 2244895 w 6216319"/>
                <a:gd name="connsiteY3-800" fmla="*/ 515708 h 1302226"/>
                <a:gd name="connsiteX4-801" fmla="*/ 3244906 w 6216319"/>
                <a:gd name="connsiteY4-802" fmla="*/ 492365 h 1302226"/>
                <a:gd name="connsiteX5-803" fmla="*/ 4628644 w 6216319"/>
                <a:gd name="connsiteY5-804" fmla="*/ 1034532 h 1302226"/>
                <a:gd name="connsiteX6-805" fmla="*/ 5356927 w 6216319"/>
                <a:gd name="connsiteY6-806" fmla="*/ 1188280 h 1302226"/>
                <a:gd name="connsiteX7-807" fmla="*/ 6216319 w 6216319"/>
                <a:gd name="connsiteY7-808" fmla="*/ 1302226 h 1302226"/>
                <a:gd name="connsiteX8-809" fmla="*/ 0 w 6216319"/>
                <a:gd name="connsiteY8-810" fmla="*/ 1302226 h 1302226"/>
                <a:gd name="connsiteX9-811" fmla="*/ 0 w 6216319"/>
                <a:gd name="connsiteY9-812" fmla="*/ 22 h 1302226"/>
                <a:gd name="connsiteX0-813" fmla="*/ 0 w 6216319"/>
                <a:gd name="connsiteY0-814" fmla="*/ 22 h 1302226"/>
                <a:gd name="connsiteX1-815" fmla="*/ 574189 w 6216319"/>
                <a:gd name="connsiteY1-816" fmla="*/ 321816 h 1302226"/>
                <a:gd name="connsiteX2-817" fmla="*/ 1015951 w 6216319"/>
                <a:gd name="connsiteY2-818" fmla="*/ 346561 h 1302226"/>
                <a:gd name="connsiteX3-819" fmla="*/ 2244895 w 6216319"/>
                <a:gd name="connsiteY3-820" fmla="*/ 515708 h 1302226"/>
                <a:gd name="connsiteX4-821" fmla="*/ 3244906 w 6216319"/>
                <a:gd name="connsiteY4-822" fmla="*/ 492365 h 1302226"/>
                <a:gd name="connsiteX5-823" fmla="*/ 4628644 w 6216319"/>
                <a:gd name="connsiteY5-824" fmla="*/ 1034532 h 1302226"/>
                <a:gd name="connsiteX6-825" fmla="*/ 5356927 w 6216319"/>
                <a:gd name="connsiteY6-826" fmla="*/ 1188280 h 1302226"/>
                <a:gd name="connsiteX7-827" fmla="*/ 6216319 w 6216319"/>
                <a:gd name="connsiteY7-828" fmla="*/ 1302226 h 1302226"/>
                <a:gd name="connsiteX8-829" fmla="*/ 0 w 6216319"/>
                <a:gd name="connsiteY8-830" fmla="*/ 1302226 h 1302226"/>
                <a:gd name="connsiteX9-831" fmla="*/ 0 w 6216319"/>
                <a:gd name="connsiteY9-832" fmla="*/ 22 h 1302226"/>
                <a:gd name="connsiteX0-833" fmla="*/ 0 w 6216319"/>
                <a:gd name="connsiteY0-834" fmla="*/ 22 h 1302226"/>
                <a:gd name="connsiteX1-835" fmla="*/ 574189 w 6216319"/>
                <a:gd name="connsiteY1-836" fmla="*/ 321816 h 1302226"/>
                <a:gd name="connsiteX2-837" fmla="*/ 1015951 w 6216319"/>
                <a:gd name="connsiteY2-838" fmla="*/ 346561 h 1302226"/>
                <a:gd name="connsiteX3-839" fmla="*/ 2244895 w 6216319"/>
                <a:gd name="connsiteY3-840" fmla="*/ 515708 h 1302226"/>
                <a:gd name="connsiteX4-841" fmla="*/ 3244906 w 6216319"/>
                <a:gd name="connsiteY4-842" fmla="*/ 492365 h 1302226"/>
                <a:gd name="connsiteX5-843" fmla="*/ 4628644 w 6216319"/>
                <a:gd name="connsiteY5-844" fmla="*/ 1034532 h 1302226"/>
                <a:gd name="connsiteX6-845" fmla="*/ 5356927 w 6216319"/>
                <a:gd name="connsiteY6-846" fmla="*/ 1188280 h 1302226"/>
                <a:gd name="connsiteX7-847" fmla="*/ 6216319 w 6216319"/>
                <a:gd name="connsiteY7-848" fmla="*/ 1302226 h 1302226"/>
                <a:gd name="connsiteX8-849" fmla="*/ 0 w 6216319"/>
                <a:gd name="connsiteY8-850" fmla="*/ 1302226 h 1302226"/>
                <a:gd name="connsiteX9-851" fmla="*/ 0 w 6216319"/>
                <a:gd name="connsiteY9-852" fmla="*/ 22 h 1302226"/>
                <a:gd name="connsiteX0-853" fmla="*/ 0 w 6216319"/>
                <a:gd name="connsiteY0-854" fmla="*/ 22 h 1302226"/>
                <a:gd name="connsiteX1-855" fmla="*/ 574189 w 6216319"/>
                <a:gd name="connsiteY1-856" fmla="*/ 321816 h 1302226"/>
                <a:gd name="connsiteX2-857" fmla="*/ 1015951 w 6216319"/>
                <a:gd name="connsiteY2-858" fmla="*/ 346561 h 1302226"/>
                <a:gd name="connsiteX3-859" fmla="*/ 2244895 w 6216319"/>
                <a:gd name="connsiteY3-860" fmla="*/ 515708 h 1302226"/>
                <a:gd name="connsiteX4-861" fmla="*/ 3244906 w 6216319"/>
                <a:gd name="connsiteY4-862" fmla="*/ 492365 h 1302226"/>
                <a:gd name="connsiteX5-863" fmla="*/ 4628644 w 6216319"/>
                <a:gd name="connsiteY5-864" fmla="*/ 1034532 h 1302226"/>
                <a:gd name="connsiteX6-865" fmla="*/ 5356927 w 6216319"/>
                <a:gd name="connsiteY6-866" fmla="*/ 1188280 h 1302226"/>
                <a:gd name="connsiteX7-867" fmla="*/ 6216319 w 6216319"/>
                <a:gd name="connsiteY7-868" fmla="*/ 1302226 h 1302226"/>
                <a:gd name="connsiteX8-869" fmla="*/ 0 w 6216319"/>
                <a:gd name="connsiteY8-870" fmla="*/ 1302226 h 1302226"/>
                <a:gd name="connsiteX9-871" fmla="*/ 0 w 6216319"/>
                <a:gd name="connsiteY9-872" fmla="*/ 22 h 1302226"/>
                <a:gd name="connsiteX0-873" fmla="*/ 0 w 6216319"/>
                <a:gd name="connsiteY0-874" fmla="*/ 22 h 1302226"/>
                <a:gd name="connsiteX1-875" fmla="*/ 574189 w 6216319"/>
                <a:gd name="connsiteY1-876" fmla="*/ 321816 h 1302226"/>
                <a:gd name="connsiteX2-877" fmla="*/ 1015951 w 6216319"/>
                <a:gd name="connsiteY2-878" fmla="*/ 346561 h 1302226"/>
                <a:gd name="connsiteX3-879" fmla="*/ 1704848 w 6216319"/>
                <a:gd name="connsiteY3-880" fmla="*/ 296453 h 1302226"/>
                <a:gd name="connsiteX4-881" fmla="*/ 2244895 w 6216319"/>
                <a:gd name="connsiteY4-882" fmla="*/ 515708 h 1302226"/>
                <a:gd name="connsiteX5-883" fmla="*/ 3244906 w 6216319"/>
                <a:gd name="connsiteY5-884" fmla="*/ 492365 h 1302226"/>
                <a:gd name="connsiteX6-885" fmla="*/ 4628644 w 6216319"/>
                <a:gd name="connsiteY6-886" fmla="*/ 1034532 h 1302226"/>
                <a:gd name="connsiteX7-887" fmla="*/ 5356927 w 6216319"/>
                <a:gd name="connsiteY7-888" fmla="*/ 1188280 h 1302226"/>
                <a:gd name="connsiteX8-889" fmla="*/ 6216319 w 6216319"/>
                <a:gd name="connsiteY8-890" fmla="*/ 1302226 h 1302226"/>
                <a:gd name="connsiteX9-891" fmla="*/ 0 w 6216319"/>
                <a:gd name="connsiteY9-892" fmla="*/ 1302226 h 1302226"/>
                <a:gd name="connsiteX10" fmla="*/ 0 w 6216319"/>
                <a:gd name="connsiteY10" fmla="*/ 22 h 1302226"/>
                <a:gd name="connsiteX0-893" fmla="*/ 0 w 6216319"/>
                <a:gd name="connsiteY0-894" fmla="*/ 22 h 1302226"/>
                <a:gd name="connsiteX1-895" fmla="*/ 574189 w 6216319"/>
                <a:gd name="connsiteY1-896" fmla="*/ 321816 h 1302226"/>
                <a:gd name="connsiteX2-897" fmla="*/ 1015951 w 6216319"/>
                <a:gd name="connsiteY2-898" fmla="*/ 346561 h 1302226"/>
                <a:gd name="connsiteX3-899" fmla="*/ 1732682 w 6216319"/>
                <a:gd name="connsiteY3-900" fmla="*/ 368038 h 1302226"/>
                <a:gd name="connsiteX4-901" fmla="*/ 2244895 w 6216319"/>
                <a:gd name="connsiteY4-902" fmla="*/ 515708 h 1302226"/>
                <a:gd name="connsiteX5-903" fmla="*/ 3244906 w 6216319"/>
                <a:gd name="connsiteY5-904" fmla="*/ 492365 h 1302226"/>
                <a:gd name="connsiteX6-905" fmla="*/ 4628644 w 6216319"/>
                <a:gd name="connsiteY6-906" fmla="*/ 1034532 h 1302226"/>
                <a:gd name="connsiteX7-907" fmla="*/ 5356927 w 6216319"/>
                <a:gd name="connsiteY7-908" fmla="*/ 1188280 h 1302226"/>
                <a:gd name="connsiteX8-909" fmla="*/ 6216319 w 6216319"/>
                <a:gd name="connsiteY8-910" fmla="*/ 1302226 h 1302226"/>
                <a:gd name="connsiteX9-911" fmla="*/ 0 w 6216319"/>
                <a:gd name="connsiteY9-912" fmla="*/ 1302226 h 1302226"/>
                <a:gd name="connsiteX10-913" fmla="*/ 0 w 6216319"/>
                <a:gd name="connsiteY10-914" fmla="*/ 22 h 1302226"/>
                <a:gd name="connsiteX0-915" fmla="*/ 0 w 6216319"/>
                <a:gd name="connsiteY0-916" fmla="*/ 22 h 1302226"/>
                <a:gd name="connsiteX1-917" fmla="*/ 574189 w 6216319"/>
                <a:gd name="connsiteY1-918" fmla="*/ 321816 h 1302226"/>
                <a:gd name="connsiteX2-919" fmla="*/ 1015951 w 6216319"/>
                <a:gd name="connsiteY2-920" fmla="*/ 346561 h 1302226"/>
                <a:gd name="connsiteX3-921" fmla="*/ 1732682 w 6216319"/>
                <a:gd name="connsiteY3-922" fmla="*/ 368038 h 1302226"/>
                <a:gd name="connsiteX4-923" fmla="*/ 2244895 w 6216319"/>
                <a:gd name="connsiteY4-924" fmla="*/ 515708 h 1302226"/>
                <a:gd name="connsiteX5-925" fmla="*/ 3244906 w 6216319"/>
                <a:gd name="connsiteY5-926" fmla="*/ 492365 h 1302226"/>
                <a:gd name="connsiteX6-927" fmla="*/ 4628644 w 6216319"/>
                <a:gd name="connsiteY6-928" fmla="*/ 1034532 h 1302226"/>
                <a:gd name="connsiteX7-929" fmla="*/ 5356927 w 6216319"/>
                <a:gd name="connsiteY7-930" fmla="*/ 1188280 h 1302226"/>
                <a:gd name="connsiteX8-931" fmla="*/ 6216319 w 6216319"/>
                <a:gd name="connsiteY8-932" fmla="*/ 1302226 h 1302226"/>
                <a:gd name="connsiteX9-933" fmla="*/ 0 w 6216319"/>
                <a:gd name="connsiteY9-934" fmla="*/ 1302226 h 1302226"/>
                <a:gd name="connsiteX10-935" fmla="*/ 0 w 6216319"/>
                <a:gd name="connsiteY10-936" fmla="*/ 22 h 1302226"/>
                <a:gd name="connsiteX0-937" fmla="*/ 0 w 6216319"/>
                <a:gd name="connsiteY0-938" fmla="*/ 22 h 1302226"/>
                <a:gd name="connsiteX1-939" fmla="*/ 574189 w 6216319"/>
                <a:gd name="connsiteY1-940" fmla="*/ 321816 h 1302226"/>
                <a:gd name="connsiteX2-941" fmla="*/ 1015951 w 6216319"/>
                <a:gd name="connsiteY2-942" fmla="*/ 346561 h 1302226"/>
                <a:gd name="connsiteX3-943" fmla="*/ 1732682 w 6216319"/>
                <a:gd name="connsiteY3-944" fmla="*/ 368038 h 1302226"/>
                <a:gd name="connsiteX4-945" fmla="*/ 2244895 w 6216319"/>
                <a:gd name="connsiteY4-946" fmla="*/ 515708 h 1302226"/>
                <a:gd name="connsiteX5-947" fmla="*/ 3244906 w 6216319"/>
                <a:gd name="connsiteY5-948" fmla="*/ 492365 h 1302226"/>
                <a:gd name="connsiteX6-949" fmla="*/ 4628644 w 6216319"/>
                <a:gd name="connsiteY6-950" fmla="*/ 1034532 h 1302226"/>
                <a:gd name="connsiteX7-951" fmla="*/ 5356927 w 6216319"/>
                <a:gd name="connsiteY7-952" fmla="*/ 1188280 h 1302226"/>
                <a:gd name="connsiteX8-953" fmla="*/ 6216319 w 6216319"/>
                <a:gd name="connsiteY8-954" fmla="*/ 1302226 h 1302226"/>
                <a:gd name="connsiteX9-955" fmla="*/ 0 w 6216319"/>
                <a:gd name="connsiteY9-956" fmla="*/ 1302226 h 1302226"/>
                <a:gd name="connsiteX10-957" fmla="*/ 0 w 6216319"/>
                <a:gd name="connsiteY10-958" fmla="*/ 22 h 1302226"/>
                <a:gd name="connsiteX0-959" fmla="*/ 0 w 6216319"/>
                <a:gd name="connsiteY0-960" fmla="*/ 22 h 1302226"/>
                <a:gd name="connsiteX1-961" fmla="*/ 574189 w 6216319"/>
                <a:gd name="connsiteY1-962" fmla="*/ 321816 h 1302226"/>
                <a:gd name="connsiteX2-963" fmla="*/ 1015951 w 6216319"/>
                <a:gd name="connsiteY2-964" fmla="*/ 346561 h 1302226"/>
                <a:gd name="connsiteX3-965" fmla="*/ 1732682 w 6216319"/>
                <a:gd name="connsiteY3-966" fmla="*/ 368038 h 1302226"/>
                <a:gd name="connsiteX4-967" fmla="*/ 2244895 w 6216319"/>
                <a:gd name="connsiteY4-968" fmla="*/ 515708 h 1302226"/>
                <a:gd name="connsiteX5-969" fmla="*/ 3244906 w 6216319"/>
                <a:gd name="connsiteY5-970" fmla="*/ 492365 h 1302226"/>
                <a:gd name="connsiteX6-971" fmla="*/ 4628644 w 6216319"/>
                <a:gd name="connsiteY6-972" fmla="*/ 1034532 h 1302226"/>
                <a:gd name="connsiteX7-973" fmla="*/ 5356927 w 6216319"/>
                <a:gd name="connsiteY7-974" fmla="*/ 1188280 h 1302226"/>
                <a:gd name="connsiteX8-975" fmla="*/ 6216319 w 6216319"/>
                <a:gd name="connsiteY8-976" fmla="*/ 1302226 h 1302226"/>
                <a:gd name="connsiteX9-977" fmla="*/ 0 w 6216319"/>
                <a:gd name="connsiteY9-978" fmla="*/ 1302226 h 1302226"/>
                <a:gd name="connsiteX10-979" fmla="*/ 0 w 6216319"/>
                <a:gd name="connsiteY10-980" fmla="*/ 22 h 1302226"/>
                <a:gd name="connsiteX0-981" fmla="*/ 0 w 6216319"/>
                <a:gd name="connsiteY0-982" fmla="*/ 22 h 1302226"/>
                <a:gd name="connsiteX1-983" fmla="*/ 574189 w 6216319"/>
                <a:gd name="connsiteY1-984" fmla="*/ 321816 h 1302226"/>
                <a:gd name="connsiteX2-985" fmla="*/ 1015951 w 6216319"/>
                <a:gd name="connsiteY2-986" fmla="*/ 346561 h 1302226"/>
                <a:gd name="connsiteX3-987" fmla="*/ 1732682 w 6216319"/>
                <a:gd name="connsiteY3-988" fmla="*/ 368038 h 1302226"/>
                <a:gd name="connsiteX4-989" fmla="*/ 2244895 w 6216319"/>
                <a:gd name="connsiteY4-990" fmla="*/ 515708 h 1302226"/>
                <a:gd name="connsiteX5-991" fmla="*/ 3244906 w 6216319"/>
                <a:gd name="connsiteY5-992" fmla="*/ 492365 h 1302226"/>
                <a:gd name="connsiteX6-993" fmla="*/ 4628644 w 6216319"/>
                <a:gd name="connsiteY6-994" fmla="*/ 1034532 h 1302226"/>
                <a:gd name="connsiteX7-995" fmla="*/ 5356927 w 6216319"/>
                <a:gd name="connsiteY7-996" fmla="*/ 1188280 h 1302226"/>
                <a:gd name="connsiteX8-997" fmla="*/ 6216319 w 6216319"/>
                <a:gd name="connsiteY8-998" fmla="*/ 1302226 h 1302226"/>
                <a:gd name="connsiteX9-999" fmla="*/ 0 w 6216319"/>
                <a:gd name="connsiteY9-1000" fmla="*/ 1302226 h 1302226"/>
                <a:gd name="connsiteX10-1001" fmla="*/ 0 w 6216319"/>
                <a:gd name="connsiteY10-1002" fmla="*/ 22 h 1302226"/>
                <a:gd name="connsiteX0-1003" fmla="*/ 0 w 6216319"/>
                <a:gd name="connsiteY0-1004" fmla="*/ 22 h 1302226"/>
                <a:gd name="connsiteX1-1005" fmla="*/ 574189 w 6216319"/>
                <a:gd name="connsiteY1-1006" fmla="*/ 321816 h 1302226"/>
                <a:gd name="connsiteX2-1007" fmla="*/ 1015951 w 6216319"/>
                <a:gd name="connsiteY2-1008" fmla="*/ 346561 h 1302226"/>
                <a:gd name="connsiteX3-1009" fmla="*/ 1732682 w 6216319"/>
                <a:gd name="connsiteY3-1010" fmla="*/ 368038 h 1302226"/>
                <a:gd name="connsiteX4-1011" fmla="*/ 2147475 w 6216319"/>
                <a:gd name="connsiteY4-1012" fmla="*/ 479915 h 1302226"/>
                <a:gd name="connsiteX5-1013" fmla="*/ 3244906 w 6216319"/>
                <a:gd name="connsiteY5-1014" fmla="*/ 492365 h 1302226"/>
                <a:gd name="connsiteX6-1015" fmla="*/ 4628644 w 6216319"/>
                <a:gd name="connsiteY6-1016" fmla="*/ 1034532 h 1302226"/>
                <a:gd name="connsiteX7-1017" fmla="*/ 5356927 w 6216319"/>
                <a:gd name="connsiteY7-1018" fmla="*/ 1188280 h 1302226"/>
                <a:gd name="connsiteX8-1019" fmla="*/ 6216319 w 6216319"/>
                <a:gd name="connsiteY8-1020" fmla="*/ 1302226 h 1302226"/>
                <a:gd name="connsiteX9-1021" fmla="*/ 0 w 6216319"/>
                <a:gd name="connsiteY9-1022" fmla="*/ 1302226 h 1302226"/>
                <a:gd name="connsiteX10-1023" fmla="*/ 0 w 6216319"/>
                <a:gd name="connsiteY10-1024" fmla="*/ 22 h 1302226"/>
                <a:gd name="connsiteX0-1025" fmla="*/ 0 w 6216319"/>
                <a:gd name="connsiteY0-1026" fmla="*/ 22 h 1302226"/>
                <a:gd name="connsiteX1-1027" fmla="*/ 574189 w 6216319"/>
                <a:gd name="connsiteY1-1028" fmla="*/ 321816 h 1302226"/>
                <a:gd name="connsiteX2-1029" fmla="*/ 1015951 w 6216319"/>
                <a:gd name="connsiteY2-1030" fmla="*/ 346561 h 1302226"/>
                <a:gd name="connsiteX3-1031" fmla="*/ 1732682 w 6216319"/>
                <a:gd name="connsiteY3-1032" fmla="*/ 368038 h 1302226"/>
                <a:gd name="connsiteX4-1033" fmla="*/ 2147475 w 6216319"/>
                <a:gd name="connsiteY4-1034" fmla="*/ 479915 h 1302226"/>
                <a:gd name="connsiteX5-1035" fmla="*/ 3244906 w 6216319"/>
                <a:gd name="connsiteY5-1036" fmla="*/ 492365 h 1302226"/>
                <a:gd name="connsiteX6-1037" fmla="*/ 4628644 w 6216319"/>
                <a:gd name="connsiteY6-1038" fmla="*/ 1034532 h 1302226"/>
                <a:gd name="connsiteX7-1039" fmla="*/ 5356927 w 6216319"/>
                <a:gd name="connsiteY7-1040" fmla="*/ 1188280 h 1302226"/>
                <a:gd name="connsiteX8-1041" fmla="*/ 6216319 w 6216319"/>
                <a:gd name="connsiteY8-1042" fmla="*/ 1302226 h 1302226"/>
                <a:gd name="connsiteX9-1043" fmla="*/ 0 w 6216319"/>
                <a:gd name="connsiteY9-1044" fmla="*/ 1302226 h 1302226"/>
                <a:gd name="connsiteX10-1045" fmla="*/ 0 w 6216319"/>
                <a:gd name="connsiteY10-1046" fmla="*/ 22 h 1302226"/>
                <a:gd name="connsiteX0-1047" fmla="*/ 0 w 6216319"/>
                <a:gd name="connsiteY0-1048" fmla="*/ 22 h 1302226"/>
                <a:gd name="connsiteX1-1049" fmla="*/ 574189 w 6216319"/>
                <a:gd name="connsiteY1-1050" fmla="*/ 321816 h 1302226"/>
                <a:gd name="connsiteX2-1051" fmla="*/ 1015951 w 6216319"/>
                <a:gd name="connsiteY2-1052" fmla="*/ 346561 h 1302226"/>
                <a:gd name="connsiteX3-1053" fmla="*/ 1732682 w 6216319"/>
                <a:gd name="connsiteY3-1054" fmla="*/ 368038 h 1302226"/>
                <a:gd name="connsiteX4-1055" fmla="*/ 2147475 w 6216319"/>
                <a:gd name="connsiteY4-1056" fmla="*/ 479915 h 1302226"/>
                <a:gd name="connsiteX5-1057" fmla="*/ 3244906 w 6216319"/>
                <a:gd name="connsiteY5-1058" fmla="*/ 492365 h 1302226"/>
                <a:gd name="connsiteX6-1059" fmla="*/ 4628644 w 6216319"/>
                <a:gd name="connsiteY6-1060" fmla="*/ 1034532 h 1302226"/>
                <a:gd name="connsiteX7-1061" fmla="*/ 5356927 w 6216319"/>
                <a:gd name="connsiteY7-1062" fmla="*/ 1188280 h 1302226"/>
                <a:gd name="connsiteX8-1063" fmla="*/ 6216319 w 6216319"/>
                <a:gd name="connsiteY8-1064" fmla="*/ 1302226 h 1302226"/>
                <a:gd name="connsiteX9-1065" fmla="*/ 0 w 6216319"/>
                <a:gd name="connsiteY9-1066" fmla="*/ 1302226 h 1302226"/>
                <a:gd name="connsiteX10-1067" fmla="*/ 0 w 6216319"/>
                <a:gd name="connsiteY10-1068" fmla="*/ 22 h 1302226"/>
                <a:gd name="connsiteX0-1069" fmla="*/ 0 w 6216319"/>
                <a:gd name="connsiteY0-1070" fmla="*/ 22 h 1302226"/>
                <a:gd name="connsiteX1-1071" fmla="*/ 574189 w 6216319"/>
                <a:gd name="connsiteY1-1072" fmla="*/ 321816 h 1302226"/>
                <a:gd name="connsiteX2-1073" fmla="*/ 1015951 w 6216319"/>
                <a:gd name="connsiteY2-1074" fmla="*/ 346561 h 1302226"/>
                <a:gd name="connsiteX3-1075" fmla="*/ 1732682 w 6216319"/>
                <a:gd name="connsiteY3-1076" fmla="*/ 368038 h 1302226"/>
                <a:gd name="connsiteX4-1077" fmla="*/ 2147475 w 6216319"/>
                <a:gd name="connsiteY4-1078" fmla="*/ 479915 h 1302226"/>
                <a:gd name="connsiteX5-1079" fmla="*/ 3043108 w 6216319"/>
                <a:gd name="connsiteY5-1080" fmla="*/ 549633 h 1302226"/>
                <a:gd name="connsiteX6-1081" fmla="*/ 4628644 w 6216319"/>
                <a:gd name="connsiteY6-1082" fmla="*/ 1034532 h 1302226"/>
                <a:gd name="connsiteX7-1083" fmla="*/ 5356927 w 6216319"/>
                <a:gd name="connsiteY7-1084" fmla="*/ 1188280 h 1302226"/>
                <a:gd name="connsiteX8-1085" fmla="*/ 6216319 w 6216319"/>
                <a:gd name="connsiteY8-1086" fmla="*/ 1302226 h 1302226"/>
                <a:gd name="connsiteX9-1087" fmla="*/ 0 w 6216319"/>
                <a:gd name="connsiteY9-1088" fmla="*/ 1302226 h 1302226"/>
                <a:gd name="connsiteX10-1089" fmla="*/ 0 w 6216319"/>
                <a:gd name="connsiteY10-1090" fmla="*/ 22 h 1302226"/>
                <a:gd name="connsiteX0-1091" fmla="*/ 0 w 6216319"/>
                <a:gd name="connsiteY0-1092" fmla="*/ 22 h 1302226"/>
                <a:gd name="connsiteX1-1093" fmla="*/ 574189 w 6216319"/>
                <a:gd name="connsiteY1-1094" fmla="*/ 321816 h 1302226"/>
                <a:gd name="connsiteX2-1095" fmla="*/ 1015951 w 6216319"/>
                <a:gd name="connsiteY2-1096" fmla="*/ 346561 h 1302226"/>
                <a:gd name="connsiteX3-1097" fmla="*/ 1732682 w 6216319"/>
                <a:gd name="connsiteY3-1098" fmla="*/ 368038 h 1302226"/>
                <a:gd name="connsiteX4-1099" fmla="*/ 2147475 w 6216319"/>
                <a:gd name="connsiteY4-1100" fmla="*/ 479915 h 1302226"/>
                <a:gd name="connsiteX5-1101" fmla="*/ 3043108 w 6216319"/>
                <a:gd name="connsiteY5-1102" fmla="*/ 549633 h 1302226"/>
                <a:gd name="connsiteX6-1103" fmla="*/ 4628644 w 6216319"/>
                <a:gd name="connsiteY6-1104" fmla="*/ 1034532 h 1302226"/>
                <a:gd name="connsiteX7-1105" fmla="*/ 5356927 w 6216319"/>
                <a:gd name="connsiteY7-1106" fmla="*/ 1188280 h 1302226"/>
                <a:gd name="connsiteX8-1107" fmla="*/ 6216319 w 6216319"/>
                <a:gd name="connsiteY8-1108" fmla="*/ 1302226 h 1302226"/>
                <a:gd name="connsiteX9-1109" fmla="*/ 0 w 6216319"/>
                <a:gd name="connsiteY9-1110" fmla="*/ 1302226 h 1302226"/>
                <a:gd name="connsiteX10-1111" fmla="*/ 0 w 6216319"/>
                <a:gd name="connsiteY10-1112" fmla="*/ 22 h 1302226"/>
                <a:gd name="connsiteX0-1113" fmla="*/ 0 w 6216319"/>
                <a:gd name="connsiteY0-1114" fmla="*/ 22 h 1302226"/>
                <a:gd name="connsiteX1-1115" fmla="*/ 574189 w 6216319"/>
                <a:gd name="connsiteY1-1116" fmla="*/ 321816 h 1302226"/>
                <a:gd name="connsiteX2-1117" fmla="*/ 1015951 w 6216319"/>
                <a:gd name="connsiteY2-1118" fmla="*/ 346561 h 1302226"/>
                <a:gd name="connsiteX3-1119" fmla="*/ 1732682 w 6216319"/>
                <a:gd name="connsiteY3-1120" fmla="*/ 368038 h 1302226"/>
                <a:gd name="connsiteX4-1121" fmla="*/ 2147475 w 6216319"/>
                <a:gd name="connsiteY4-1122" fmla="*/ 479915 h 1302226"/>
                <a:gd name="connsiteX5-1123" fmla="*/ 3043108 w 6216319"/>
                <a:gd name="connsiteY5-1124" fmla="*/ 549633 h 1302226"/>
                <a:gd name="connsiteX6-1125" fmla="*/ 3889839 w 6216319"/>
                <a:gd name="connsiteY6-1126" fmla="*/ 317928 h 1302226"/>
                <a:gd name="connsiteX7-1127" fmla="*/ 4628644 w 6216319"/>
                <a:gd name="connsiteY7-1128" fmla="*/ 1034532 h 1302226"/>
                <a:gd name="connsiteX8-1129" fmla="*/ 5356927 w 6216319"/>
                <a:gd name="connsiteY8-1130" fmla="*/ 1188280 h 1302226"/>
                <a:gd name="connsiteX9-1131" fmla="*/ 6216319 w 6216319"/>
                <a:gd name="connsiteY9-1132" fmla="*/ 1302226 h 1302226"/>
                <a:gd name="connsiteX10-1133" fmla="*/ 0 w 6216319"/>
                <a:gd name="connsiteY10-1134" fmla="*/ 1302226 h 1302226"/>
                <a:gd name="connsiteX11" fmla="*/ 0 w 6216319"/>
                <a:gd name="connsiteY11" fmla="*/ 22 h 1302226"/>
                <a:gd name="connsiteX0-1135" fmla="*/ 0 w 6216319"/>
                <a:gd name="connsiteY0-1136" fmla="*/ 22 h 1302226"/>
                <a:gd name="connsiteX1-1137" fmla="*/ 574189 w 6216319"/>
                <a:gd name="connsiteY1-1138" fmla="*/ 321816 h 1302226"/>
                <a:gd name="connsiteX2-1139" fmla="*/ 1015951 w 6216319"/>
                <a:gd name="connsiteY2-1140" fmla="*/ 346561 h 1302226"/>
                <a:gd name="connsiteX3-1141" fmla="*/ 1732682 w 6216319"/>
                <a:gd name="connsiteY3-1142" fmla="*/ 368038 h 1302226"/>
                <a:gd name="connsiteX4-1143" fmla="*/ 2147475 w 6216319"/>
                <a:gd name="connsiteY4-1144" fmla="*/ 479915 h 1302226"/>
                <a:gd name="connsiteX5-1145" fmla="*/ 3043108 w 6216319"/>
                <a:gd name="connsiteY5-1146" fmla="*/ 549633 h 1302226"/>
                <a:gd name="connsiteX6-1147" fmla="*/ 3548869 w 6216319"/>
                <a:gd name="connsiteY6-1148" fmla="*/ 761757 h 1302226"/>
                <a:gd name="connsiteX7-1149" fmla="*/ 4628644 w 6216319"/>
                <a:gd name="connsiteY7-1150" fmla="*/ 1034532 h 1302226"/>
                <a:gd name="connsiteX8-1151" fmla="*/ 5356927 w 6216319"/>
                <a:gd name="connsiteY8-1152" fmla="*/ 1188280 h 1302226"/>
                <a:gd name="connsiteX9-1153" fmla="*/ 6216319 w 6216319"/>
                <a:gd name="connsiteY9-1154" fmla="*/ 1302226 h 1302226"/>
                <a:gd name="connsiteX10-1155" fmla="*/ 0 w 6216319"/>
                <a:gd name="connsiteY10-1156" fmla="*/ 1302226 h 1302226"/>
                <a:gd name="connsiteX11-1157" fmla="*/ 0 w 6216319"/>
                <a:gd name="connsiteY11-1158" fmla="*/ 22 h 1302226"/>
                <a:gd name="connsiteX0-1159" fmla="*/ 0 w 6216319"/>
                <a:gd name="connsiteY0-1160" fmla="*/ 22 h 1302226"/>
                <a:gd name="connsiteX1-1161" fmla="*/ 574189 w 6216319"/>
                <a:gd name="connsiteY1-1162" fmla="*/ 321816 h 1302226"/>
                <a:gd name="connsiteX2-1163" fmla="*/ 1015951 w 6216319"/>
                <a:gd name="connsiteY2-1164" fmla="*/ 346561 h 1302226"/>
                <a:gd name="connsiteX3-1165" fmla="*/ 1732682 w 6216319"/>
                <a:gd name="connsiteY3-1166" fmla="*/ 368038 h 1302226"/>
                <a:gd name="connsiteX4-1167" fmla="*/ 2147475 w 6216319"/>
                <a:gd name="connsiteY4-1168" fmla="*/ 479915 h 1302226"/>
                <a:gd name="connsiteX5-1169" fmla="*/ 3043108 w 6216319"/>
                <a:gd name="connsiteY5-1170" fmla="*/ 549633 h 1302226"/>
                <a:gd name="connsiteX6-1171" fmla="*/ 3548869 w 6216319"/>
                <a:gd name="connsiteY6-1172" fmla="*/ 761757 h 1302226"/>
                <a:gd name="connsiteX7-1173" fmla="*/ 4628644 w 6216319"/>
                <a:gd name="connsiteY7-1174" fmla="*/ 1034532 h 1302226"/>
                <a:gd name="connsiteX8-1175" fmla="*/ 5356927 w 6216319"/>
                <a:gd name="connsiteY8-1176" fmla="*/ 1188280 h 1302226"/>
                <a:gd name="connsiteX9-1177" fmla="*/ 6216319 w 6216319"/>
                <a:gd name="connsiteY9-1178" fmla="*/ 1302226 h 1302226"/>
                <a:gd name="connsiteX10-1179" fmla="*/ 0 w 6216319"/>
                <a:gd name="connsiteY10-1180" fmla="*/ 1302226 h 1302226"/>
                <a:gd name="connsiteX11-1181" fmla="*/ 0 w 6216319"/>
                <a:gd name="connsiteY11-1182" fmla="*/ 22 h 1302226"/>
                <a:gd name="connsiteX0-1183" fmla="*/ 0 w 6216319"/>
                <a:gd name="connsiteY0-1184" fmla="*/ 22 h 1302226"/>
                <a:gd name="connsiteX1-1185" fmla="*/ 574189 w 6216319"/>
                <a:gd name="connsiteY1-1186" fmla="*/ 321816 h 1302226"/>
                <a:gd name="connsiteX2-1187" fmla="*/ 1015951 w 6216319"/>
                <a:gd name="connsiteY2-1188" fmla="*/ 346561 h 1302226"/>
                <a:gd name="connsiteX3-1189" fmla="*/ 1732682 w 6216319"/>
                <a:gd name="connsiteY3-1190" fmla="*/ 368038 h 1302226"/>
                <a:gd name="connsiteX4-1191" fmla="*/ 2147475 w 6216319"/>
                <a:gd name="connsiteY4-1192" fmla="*/ 479915 h 1302226"/>
                <a:gd name="connsiteX5-1193" fmla="*/ 3043108 w 6216319"/>
                <a:gd name="connsiteY5-1194" fmla="*/ 549633 h 1302226"/>
                <a:gd name="connsiteX6-1195" fmla="*/ 3548869 w 6216319"/>
                <a:gd name="connsiteY6-1196" fmla="*/ 761757 h 1302226"/>
                <a:gd name="connsiteX7-1197" fmla="*/ 4628644 w 6216319"/>
                <a:gd name="connsiteY7-1198" fmla="*/ 1034532 h 1302226"/>
                <a:gd name="connsiteX8-1199" fmla="*/ 5356927 w 6216319"/>
                <a:gd name="connsiteY8-1200" fmla="*/ 1188280 h 1302226"/>
                <a:gd name="connsiteX9-1201" fmla="*/ 6216319 w 6216319"/>
                <a:gd name="connsiteY9-1202" fmla="*/ 1302226 h 1302226"/>
                <a:gd name="connsiteX10-1203" fmla="*/ 0 w 6216319"/>
                <a:gd name="connsiteY10-1204" fmla="*/ 1302226 h 1302226"/>
                <a:gd name="connsiteX11-1205" fmla="*/ 0 w 6216319"/>
                <a:gd name="connsiteY11-1206" fmla="*/ 22 h 1302226"/>
                <a:gd name="connsiteX0-1207" fmla="*/ 0 w 6216319"/>
                <a:gd name="connsiteY0-1208" fmla="*/ 22 h 1302226"/>
                <a:gd name="connsiteX1-1209" fmla="*/ 574189 w 6216319"/>
                <a:gd name="connsiteY1-1210" fmla="*/ 321816 h 1302226"/>
                <a:gd name="connsiteX2-1211" fmla="*/ 1015951 w 6216319"/>
                <a:gd name="connsiteY2-1212" fmla="*/ 346561 h 1302226"/>
                <a:gd name="connsiteX3-1213" fmla="*/ 1732682 w 6216319"/>
                <a:gd name="connsiteY3-1214" fmla="*/ 368038 h 1302226"/>
                <a:gd name="connsiteX4-1215" fmla="*/ 2147475 w 6216319"/>
                <a:gd name="connsiteY4-1216" fmla="*/ 479915 h 1302226"/>
                <a:gd name="connsiteX5-1217" fmla="*/ 3043108 w 6216319"/>
                <a:gd name="connsiteY5-1218" fmla="*/ 549633 h 1302226"/>
                <a:gd name="connsiteX6-1219" fmla="*/ 3562786 w 6216319"/>
                <a:gd name="connsiteY6-1220" fmla="*/ 790391 h 1302226"/>
                <a:gd name="connsiteX7-1221" fmla="*/ 4628644 w 6216319"/>
                <a:gd name="connsiteY7-1222" fmla="*/ 1034532 h 1302226"/>
                <a:gd name="connsiteX8-1223" fmla="*/ 5356927 w 6216319"/>
                <a:gd name="connsiteY8-1224" fmla="*/ 1188280 h 1302226"/>
                <a:gd name="connsiteX9-1225" fmla="*/ 6216319 w 6216319"/>
                <a:gd name="connsiteY9-1226" fmla="*/ 1302226 h 1302226"/>
                <a:gd name="connsiteX10-1227" fmla="*/ 0 w 6216319"/>
                <a:gd name="connsiteY10-1228" fmla="*/ 1302226 h 1302226"/>
                <a:gd name="connsiteX11-1229" fmla="*/ 0 w 6216319"/>
                <a:gd name="connsiteY11-1230" fmla="*/ 22 h 1302226"/>
                <a:gd name="connsiteX0-1231" fmla="*/ 0 w 6216319"/>
                <a:gd name="connsiteY0-1232" fmla="*/ 22 h 1302226"/>
                <a:gd name="connsiteX1-1233" fmla="*/ 574189 w 6216319"/>
                <a:gd name="connsiteY1-1234" fmla="*/ 321816 h 1302226"/>
                <a:gd name="connsiteX2-1235" fmla="*/ 1015951 w 6216319"/>
                <a:gd name="connsiteY2-1236" fmla="*/ 346561 h 1302226"/>
                <a:gd name="connsiteX3-1237" fmla="*/ 1732682 w 6216319"/>
                <a:gd name="connsiteY3-1238" fmla="*/ 368038 h 1302226"/>
                <a:gd name="connsiteX4-1239" fmla="*/ 2147475 w 6216319"/>
                <a:gd name="connsiteY4-1240" fmla="*/ 479915 h 1302226"/>
                <a:gd name="connsiteX5-1241" fmla="*/ 3043108 w 6216319"/>
                <a:gd name="connsiteY5-1242" fmla="*/ 549633 h 1302226"/>
                <a:gd name="connsiteX6-1243" fmla="*/ 3562786 w 6216319"/>
                <a:gd name="connsiteY6-1244" fmla="*/ 790391 h 1302226"/>
                <a:gd name="connsiteX7-1245" fmla="*/ 4628644 w 6216319"/>
                <a:gd name="connsiteY7-1246" fmla="*/ 1034532 h 1302226"/>
                <a:gd name="connsiteX8-1247" fmla="*/ 5356927 w 6216319"/>
                <a:gd name="connsiteY8-1248" fmla="*/ 1188280 h 1302226"/>
                <a:gd name="connsiteX9-1249" fmla="*/ 6216319 w 6216319"/>
                <a:gd name="connsiteY9-1250" fmla="*/ 1302226 h 1302226"/>
                <a:gd name="connsiteX10-1251" fmla="*/ 0 w 6216319"/>
                <a:gd name="connsiteY10-1252" fmla="*/ 1302226 h 1302226"/>
                <a:gd name="connsiteX11-1253" fmla="*/ 0 w 6216319"/>
                <a:gd name="connsiteY11-1254" fmla="*/ 22 h 1302226"/>
                <a:gd name="connsiteX0-1255" fmla="*/ 0 w 6216319"/>
                <a:gd name="connsiteY0-1256" fmla="*/ 22 h 1302226"/>
                <a:gd name="connsiteX1-1257" fmla="*/ 574189 w 6216319"/>
                <a:gd name="connsiteY1-1258" fmla="*/ 321816 h 1302226"/>
                <a:gd name="connsiteX2-1259" fmla="*/ 1015951 w 6216319"/>
                <a:gd name="connsiteY2-1260" fmla="*/ 346561 h 1302226"/>
                <a:gd name="connsiteX3-1261" fmla="*/ 1732682 w 6216319"/>
                <a:gd name="connsiteY3-1262" fmla="*/ 368038 h 1302226"/>
                <a:gd name="connsiteX4-1263" fmla="*/ 2147475 w 6216319"/>
                <a:gd name="connsiteY4-1264" fmla="*/ 479915 h 1302226"/>
                <a:gd name="connsiteX5-1265" fmla="*/ 3043108 w 6216319"/>
                <a:gd name="connsiteY5-1266" fmla="*/ 549633 h 1302226"/>
                <a:gd name="connsiteX6-1267" fmla="*/ 3562786 w 6216319"/>
                <a:gd name="connsiteY6-1268" fmla="*/ 790391 h 1302226"/>
                <a:gd name="connsiteX7-1269" fmla="*/ 4628644 w 6216319"/>
                <a:gd name="connsiteY7-1270" fmla="*/ 1034532 h 1302226"/>
                <a:gd name="connsiteX8-1271" fmla="*/ 5356927 w 6216319"/>
                <a:gd name="connsiteY8-1272" fmla="*/ 1188280 h 1302226"/>
                <a:gd name="connsiteX9-1273" fmla="*/ 6216319 w 6216319"/>
                <a:gd name="connsiteY9-1274" fmla="*/ 1302226 h 1302226"/>
                <a:gd name="connsiteX10-1275" fmla="*/ 0 w 6216319"/>
                <a:gd name="connsiteY10-1276" fmla="*/ 1302226 h 1302226"/>
                <a:gd name="connsiteX11-1277" fmla="*/ 0 w 6216319"/>
                <a:gd name="connsiteY11-1278" fmla="*/ 22 h 1302226"/>
                <a:gd name="connsiteX0-1279" fmla="*/ 0 w 6216319"/>
                <a:gd name="connsiteY0-1280" fmla="*/ 22 h 1302226"/>
                <a:gd name="connsiteX1-1281" fmla="*/ 574189 w 6216319"/>
                <a:gd name="connsiteY1-1282" fmla="*/ 321816 h 1302226"/>
                <a:gd name="connsiteX2-1283" fmla="*/ 1015951 w 6216319"/>
                <a:gd name="connsiteY2-1284" fmla="*/ 346561 h 1302226"/>
                <a:gd name="connsiteX3-1285" fmla="*/ 1732682 w 6216319"/>
                <a:gd name="connsiteY3-1286" fmla="*/ 368038 h 1302226"/>
                <a:gd name="connsiteX4-1287" fmla="*/ 2147475 w 6216319"/>
                <a:gd name="connsiteY4-1288" fmla="*/ 479915 h 1302226"/>
                <a:gd name="connsiteX5-1289" fmla="*/ 3043108 w 6216319"/>
                <a:gd name="connsiteY5-1290" fmla="*/ 549633 h 1302226"/>
                <a:gd name="connsiteX6-1291" fmla="*/ 3562786 w 6216319"/>
                <a:gd name="connsiteY6-1292" fmla="*/ 790391 h 1302226"/>
                <a:gd name="connsiteX7-1293" fmla="*/ 4684312 w 6216319"/>
                <a:gd name="connsiteY7-1294" fmla="*/ 1156227 h 1302226"/>
                <a:gd name="connsiteX8-1295" fmla="*/ 5356927 w 6216319"/>
                <a:gd name="connsiteY8-1296" fmla="*/ 1188280 h 1302226"/>
                <a:gd name="connsiteX9-1297" fmla="*/ 6216319 w 6216319"/>
                <a:gd name="connsiteY9-1298" fmla="*/ 1302226 h 1302226"/>
                <a:gd name="connsiteX10-1299" fmla="*/ 0 w 6216319"/>
                <a:gd name="connsiteY10-1300" fmla="*/ 1302226 h 1302226"/>
                <a:gd name="connsiteX11-1301" fmla="*/ 0 w 6216319"/>
                <a:gd name="connsiteY11-1302" fmla="*/ 22 h 1302226"/>
                <a:gd name="connsiteX0-1303" fmla="*/ 0 w 6216319"/>
                <a:gd name="connsiteY0-1304" fmla="*/ 22 h 1302226"/>
                <a:gd name="connsiteX1-1305" fmla="*/ 574189 w 6216319"/>
                <a:gd name="connsiteY1-1306" fmla="*/ 321816 h 1302226"/>
                <a:gd name="connsiteX2-1307" fmla="*/ 1015951 w 6216319"/>
                <a:gd name="connsiteY2-1308" fmla="*/ 346561 h 1302226"/>
                <a:gd name="connsiteX3-1309" fmla="*/ 1732682 w 6216319"/>
                <a:gd name="connsiteY3-1310" fmla="*/ 368038 h 1302226"/>
                <a:gd name="connsiteX4-1311" fmla="*/ 2147475 w 6216319"/>
                <a:gd name="connsiteY4-1312" fmla="*/ 479915 h 1302226"/>
                <a:gd name="connsiteX5-1313" fmla="*/ 3043108 w 6216319"/>
                <a:gd name="connsiteY5-1314" fmla="*/ 549633 h 1302226"/>
                <a:gd name="connsiteX6-1315" fmla="*/ 3562786 w 6216319"/>
                <a:gd name="connsiteY6-1316" fmla="*/ 790391 h 1302226"/>
                <a:gd name="connsiteX7-1317" fmla="*/ 4684312 w 6216319"/>
                <a:gd name="connsiteY7-1318" fmla="*/ 1156227 h 1302226"/>
                <a:gd name="connsiteX8-1319" fmla="*/ 5356927 w 6216319"/>
                <a:gd name="connsiteY8-1320" fmla="*/ 1188280 h 1302226"/>
                <a:gd name="connsiteX9-1321" fmla="*/ 6216319 w 6216319"/>
                <a:gd name="connsiteY9-1322" fmla="*/ 1302226 h 1302226"/>
                <a:gd name="connsiteX10-1323" fmla="*/ 0 w 6216319"/>
                <a:gd name="connsiteY10-1324" fmla="*/ 1302226 h 1302226"/>
                <a:gd name="connsiteX11-1325" fmla="*/ 0 w 6216319"/>
                <a:gd name="connsiteY11-1326" fmla="*/ 22 h 1302226"/>
                <a:gd name="connsiteX0-1327" fmla="*/ 0 w 6216319"/>
                <a:gd name="connsiteY0-1328" fmla="*/ 22 h 1302226"/>
                <a:gd name="connsiteX1-1329" fmla="*/ 574189 w 6216319"/>
                <a:gd name="connsiteY1-1330" fmla="*/ 321816 h 1302226"/>
                <a:gd name="connsiteX2-1331" fmla="*/ 1015951 w 6216319"/>
                <a:gd name="connsiteY2-1332" fmla="*/ 346561 h 1302226"/>
                <a:gd name="connsiteX3-1333" fmla="*/ 1732682 w 6216319"/>
                <a:gd name="connsiteY3-1334" fmla="*/ 368038 h 1302226"/>
                <a:gd name="connsiteX4-1335" fmla="*/ 2147475 w 6216319"/>
                <a:gd name="connsiteY4-1336" fmla="*/ 479915 h 1302226"/>
                <a:gd name="connsiteX5-1337" fmla="*/ 3043108 w 6216319"/>
                <a:gd name="connsiteY5-1338" fmla="*/ 549633 h 1302226"/>
                <a:gd name="connsiteX6-1339" fmla="*/ 3562786 w 6216319"/>
                <a:gd name="connsiteY6-1340" fmla="*/ 790391 h 1302226"/>
                <a:gd name="connsiteX7-1341" fmla="*/ 4684312 w 6216319"/>
                <a:gd name="connsiteY7-1342" fmla="*/ 1156227 h 1302226"/>
                <a:gd name="connsiteX8-1343" fmla="*/ 5356927 w 6216319"/>
                <a:gd name="connsiteY8-1344" fmla="*/ 1188280 h 1302226"/>
                <a:gd name="connsiteX9-1345" fmla="*/ 6216319 w 6216319"/>
                <a:gd name="connsiteY9-1346" fmla="*/ 1302226 h 1302226"/>
                <a:gd name="connsiteX10-1347" fmla="*/ 0 w 6216319"/>
                <a:gd name="connsiteY10-1348" fmla="*/ 1302226 h 1302226"/>
                <a:gd name="connsiteX11-1349" fmla="*/ 0 w 6216319"/>
                <a:gd name="connsiteY11-1350" fmla="*/ 22 h 1302226"/>
                <a:gd name="connsiteX0-1351" fmla="*/ 0 w 6216319"/>
                <a:gd name="connsiteY0-1352" fmla="*/ 22 h 1302226"/>
                <a:gd name="connsiteX1-1353" fmla="*/ 574189 w 6216319"/>
                <a:gd name="connsiteY1-1354" fmla="*/ 321816 h 1302226"/>
                <a:gd name="connsiteX2-1355" fmla="*/ 1015951 w 6216319"/>
                <a:gd name="connsiteY2-1356" fmla="*/ 346561 h 1302226"/>
                <a:gd name="connsiteX3-1357" fmla="*/ 1732682 w 6216319"/>
                <a:gd name="connsiteY3-1358" fmla="*/ 368038 h 1302226"/>
                <a:gd name="connsiteX4-1359" fmla="*/ 2147475 w 6216319"/>
                <a:gd name="connsiteY4-1360" fmla="*/ 479915 h 1302226"/>
                <a:gd name="connsiteX5-1361" fmla="*/ 3043108 w 6216319"/>
                <a:gd name="connsiteY5-1362" fmla="*/ 549633 h 1302226"/>
                <a:gd name="connsiteX6-1363" fmla="*/ 3562786 w 6216319"/>
                <a:gd name="connsiteY6-1364" fmla="*/ 790391 h 1302226"/>
                <a:gd name="connsiteX7-1365" fmla="*/ 4684312 w 6216319"/>
                <a:gd name="connsiteY7-1366" fmla="*/ 1156227 h 1302226"/>
                <a:gd name="connsiteX8-1367" fmla="*/ 5092502 w 6216319"/>
                <a:gd name="connsiteY8-1368" fmla="*/ 1188280 h 1302226"/>
                <a:gd name="connsiteX9-1369" fmla="*/ 6216319 w 6216319"/>
                <a:gd name="connsiteY9-1370" fmla="*/ 1302226 h 1302226"/>
                <a:gd name="connsiteX10-1371" fmla="*/ 0 w 6216319"/>
                <a:gd name="connsiteY10-1372" fmla="*/ 1302226 h 1302226"/>
                <a:gd name="connsiteX11-1373" fmla="*/ 0 w 6216319"/>
                <a:gd name="connsiteY11-1374" fmla="*/ 22 h 1302226"/>
                <a:gd name="connsiteX0-1375" fmla="*/ 0 w 6216319"/>
                <a:gd name="connsiteY0-1376" fmla="*/ 22 h 1302226"/>
                <a:gd name="connsiteX1-1377" fmla="*/ 574189 w 6216319"/>
                <a:gd name="connsiteY1-1378" fmla="*/ 321816 h 1302226"/>
                <a:gd name="connsiteX2-1379" fmla="*/ 1015951 w 6216319"/>
                <a:gd name="connsiteY2-1380" fmla="*/ 346561 h 1302226"/>
                <a:gd name="connsiteX3-1381" fmla="*/ 1732682 w 6216319"/>
                <a:gd name="connsiteY3-1382" fmla="*/ 368038 h 1302226"/>
                <a:gd name="connsiteX4-1383" fmla="*/ 2147475 w 6216319"/>
                <a:gd name="connsiteY4-1384" fmla="*/ 479915 h 1302226"/>
                <a:gd name="connsiteX5-1385" fmla="*/ 3043108 w 6216319"/>
                <a:gd name="connsiteY5-1386" fmla="*/ 549633 h 1302226"/>
                <a:gd name="connsiteX6-1387" fmla="*/ 3562786 w 6216319"/>
                <a:gd name="connsiteY6-1388" fmla="*/ 790391 h 1302226"/>
                <a:gd name="connsiteX7-1389" fmla="*/ 4684312 w 6216319"/>
                <a:gd name="connsiteY7-1390" fmla="*/ 1156227 h 1302226"/>
                <a:gd name="connsiteX8-1391" fmla="*/ 5092502 w 6216319"/>
                <a:gd name="connsiteY8-1392" fmla="*/ 1188280 h 1302226"/>
                <a:gd name="connsiteX9-1393" fmla="*/ 6216319 w 6216319"/>
                <a:gd name="connsiteY9-1394" fmla="*/ 1302226 h 1302226"/>
                <a:gd name="connsiteX10-1395" fmla="*/ 0 w 6216319"/>
                <a:gd name="connsiteY10-1396" fmla="*/ 1302226 h 1302226"/>
                <a:gd name="connsiteX11-1397" fmla="*/ 0 w 6216319"/>
                <a:gd name="connsiteY11-1398" fmla="*/ 22 h 1302226"/>
                <a:gd name="connsiteX0-1399" fmla="*/ 0 w 6216319"/>
                <a:gd name="connsiteY0-1400" fmla="*/ 22 h 1302226"/>
                <a:gd name="connsiteX1-1401" fmla="*/ 574189 w 6216319"/>
                <a:gd name="connsiteY1-1402" fmla="*/ 321816 h 1302226"/>
                <a:gd name="connsiteX2-1403" fmla="*/ 1015951 w 6216319"/>
                <a:gd name="connsiteY2-1404" fmla="*/ 346561 h 1302226"/>
                <a:gd name="connsiteX3-1405" fmla="*/ 1732682 w 6216319"/>
                <a:gd name="connsiteY3-1406" fmla="*/ 368038 h 1302226"/>
                <a:gd name="connsiteX4-1407" fmla="*/ 2147475 w 6216319"/>
                <a:gd name="connsiteY4-1408" fmla="*/ 479915 h 1302226"/>
                <a:gd name="connsiteX5-1409" fmla="*/ 3043108 w 6216319"/>
                <a:gd name="connsiteY5-1410" fmla="*/ 549633 h 1302226"/>
                <a:gd name="connsiteX6-1411" fmla="*/ 3562786 w 6216319"/>
                <a:gd name="connsiteY6-1412" fmla="*/ 790391 h 1302226"/>
                <a:gd name="connsiteX7-1413" fmla="*/ 4684312 w 6216319"/>
                <a:gd name="connsiteY7-1414" fmla="*/ 1156227 h 1302226"/>
                <a:gd name="connsiteX8-1415" fmla="*/ 5092502 w 6216319"/>
                <a:gd name="connsiteY8-1416" fmla="*/ 1188280 h 1302226"/>
                <a:gd name="connsiteX9-1417" fmla="*/ 6216319 w 6216319"/>
                <a:gd name="connsiteY9-1418" fmla="*/ 1302226 h 1302226"/>
                <a:gd name="connsiteX10-1419" fmla="*/ 0 w 6216319"/>
                <a:gd name="connsiteY10-1420" fmla="*/ 1302226 h 1302226"/>
                <a:gd name="connsiteX11-1421" fmla="*/ 0 w 6216319"/>
                <a:gd name="connsiteY11-1422" fmla="*/ 22 h 1302226"/>
                <a:gd name="connsiteX0-1423" fmla="*/ 0 w 6613304"/>
                <a:gd name="connsiteY0-1424" fmla="*/ 22 h 1302226"/>
                <a:gd name="connsiteX1-1425" fmla="*/ 574189 w 6613304"/>
                <a:gd name="connsiteY1-1426" fmla="*/ 321816 h 1302226"/>
                <a:gd name="connsiteX2-1427" fmla="*/ 1015951 w 6613304"/>
                <a:gd name="connsiteY2-1428" fmla="*/ 346561 h 1302226"/>
                <a:gd name="connsiteX3-1429" fmla="*/ 1732682 w 6613304"/>
                <a:gd name="connsiteY3-1430" fmla="*/ 368038 h 1302226"/>
                <a:gd name="connsiteX4-1431" fmla="*/ 2147475 w 6613304"/>
                <a:gd name="connsiteY4-1432" fmla="*/ 479915 h 1302226"/>
                <a:gd name="connsiteX5-1433" fmla="*/ 3043108 w 6613304"/>
                <a:gd name="connsiteY5-1434" fmla="*/ 549633 h 1302226"/>
                <a:gd name="connsiteX6-1435" fmla="*/ 3562786 w 6613304"/>
                <a:gd name="connsiteY6-1436" fmla="*/ 790391 h 1302226"/>
                <a:gd name="connsiteX7-1437" fmla="*/ 4684312 w 6613304"/>
                <a:gd name="connsiteY7-1438" fmla="*/ 1156227 h 1302226"/>
                <a:gd name="connsiteX8-1439" fmla="*/ 5092502 w 6613304"/>
                <a:gd name="connsiteY8-1440" fmla="*/ 1188280 h 1302226"/>
                <a:gd name="connsiteX9-1441" fmla="*/ 5886947 w 6613304"/>
                <a:gd name="connsiteY9-1442" fmla="*/ 1005147 h 1302226"/>
                <a:gd name="connsiteX10-1443" fmla="*/ 6216319 w 6613304"/>
                <a:gd name="connsiteY10-1444" fmla="*/ 1302226 h 1302226"/>
                <a:gd name="connsiteX11-1445" fmla="*/ 0 w 6613304"/>
                <a:gd name="connsiteY11-1446" fmla="*/ 1302226 h 1302226"/>
                <a:gd name="connsiteX12" fmla="*/ 0 w 6613304"/>
                <a:gd name="connsiteY12" fmla="*/ 22 h 1302226"/>
                <a:gd name="connsiteX0-1447" fmla="*/ 0 w 6597699"/>
                <a:gd name="connsiteY0-1448" fmla="*/ 22 h 1302226"/>
                <a:gd name="connsiteX1-1449" fmla="*/ 574189 w 6597699"/>
                <a:gd name="connsiteY1-1450" fmla="*/ 321816 h 1302226"/>
                <a:gd name="connsiteX2-1451" fmla="*/ 1015951 w 6597699"/>
                <a:gd name="connsiteY2-1452" fmla="*/ 346561 h 1302226"/>
                <a:gd name="connsiteX3-1453" fmla="*/ 1732682 w 6597699"/>
                <a:gd name="connsiteY3-1454" fmla="*/ 368038 h 1302226"/>
                <a:gd name="connsiteX4-1455" fmla="*/ 2147475 w 6597699"/>
                <a:gd name="connsiteY4-1456" fmla="*/ 479915 h 1302226"/>
                <a:gd name="connsiteX5-1457" fmla="*/ 3043108 w 6597699"/>
                <a:gd name="connsiteY5-1458" fmla="*/ 549633 h 1302226"/>
                <a:gd name="connsiteX6-1459" fmla="*/ 3562786 w 6597699"/>
                <a:gd name="connsiteY6-1460" fmla="*/ 790391 h 1302226"/>
                <a:gd name="connsiteX7-1461" fmla="*/ 4684312 w 6597699"/>
                <a:gd name="connsiteY7-1462" fmla="*/ 1156227 h 1302226"/>
                <a:gd name="connsiteX8-1463" fmla="*/ 5092502 w 6597699"/>
                <a:gd name="connsiteY8-1464" fmla="*/ 1188280 h 1302226"/>
                <a:gd name="connsiteX9-1465" fmla="*/ 5810403 w 6597699"/>
                <a:gd name="connsiteY9-1466" fmla="*/ 1184110 h 1302226"/>
                <a:gd name="connsiteX10-1467" fmla="*/ 6216319 w 6597699"/>
                <a:gd name="connsiteY10-1468" fmla="*/ 1302226 h 1302226"/>
                <a:gd name="connsiteX11-1469" fmla="*/ 0 w 6597699"/>
                <a:gd name="connsiteY11-1470" fmla="*/ 1302226 h 1302226"/>
                <a:gd name="connsiteX12-1471" fmla="*/ 0 w 6597699"/>
                <a:gd name="connsiteY12-1472" fmla="*/ 22 h 1302226"/>
                <a:gd name="connsiteX0-1473" fmla="*/ 0 w 6597699"/>
                <a:gd name="connsiteY0-1474" fmla="*/ 22 h 1302226"/>
                <a:gd name="connsiteX1-1475" fmla="*/ 574189 w 6597699"/>
                <a:gd name="connsiteY1-1476" fmla="*/ 321816 h 1302226"/>
                <a:gd name="connsiteX2-1477" fmla="*/ 1015951 w 6597699"/>
                <a:gd name="connsiteY2-1478" fmla="*/ 346561 h 1302226"/>
                <a:gd name="connsiteX3-1479" fmla="*/ 1732682 w 6597699"/>
                <a:gd name="connsiteY3-1480" fmla="*/ 368038 h 1302226"/>
                <a:gd name="connsiteX4-1481" fmla="*/ 2147475 w 6597699"/>
                <a:gd name="connsiteY4-1482" fmla="*/ 479915 h 1302226"/>
                <a:gd name="connsiteX5-1483" fmla="*/ 3043108 w 6597699"/>
                <a:gd name="connsiteY5-1484" fmla="*/ 549633 h 1302226"/>
                <a:gd name="connsiteX6-1485" fmla="*/ 3562786 w 6597699"/>
                <a:gd name="connsiteY6-1486" fmla="*/ 790391 h 1302226"/>
                <a:gd name="connsiteX7-1487" fmla="*/ 4684312 w 6597699"/>
                <a:gd name="connsiteY7-1488" fmla="*/ 1156227 h 1302226"/>
                <a:gd name="connsiteX8-1489" fmla="*/ 5092502 w 6597699"/>
                <a:gd name="connsiteY8-1490" fmla="*/ 1188280 h 1302226"/>
                <a:gd name="connsiteX9-1491" fmla="*/ 5810403 w 6597699"/>
                <a:gd name="connsiteY9-1492" fmla="*/ 1184110 h 1302226"/>
                <a:gd name="connsiteX10-1493" fmla="*/ 6216319 w 6597699"/>
                <a:gd name="connsiteY10-1494" fmla="*/ 1302226 h 1302226"/>
                <a:gd name="connsiteX11-1495" fmla="*/ 0 w 6597699"/>
                <a:gd name="connsiteY11-1496" fmla="*/ 1302226 h 1302226"/>
                <a:gd name="connsiteX12-1497" fmla="*/ 0 w 6597699"/>
                <a:gd name="connsiteY12-1498" fmla="*/ 22 h 1302226"/>
                <a:gd name="connsiteX0-1499" fmla="*/ 0 w 6597699"/>
                <a:gd name="connsiteY0-1500" fmla="*/ 22 h 1302226"/>
                <a:gd name="connsiteX1-1501" fmla="*/ 574189 w 6597699"/>
                <a:gd name="connsiteY1-1502" fmla="*/ 321816 h 1302226"/>
                <a:gd name="connsiteX2-1503" fmla="*/ 1015951 w 6597699"/>
                <a:gd name="connsiteY2-1504" fmla="*/ 346561 h 1302226"/>
                <a:gd name="connsiteX3-1505" fmla="*/ 1732682 w 6597699"/>
                <a:gd name="connsiteY3-1506" fmla="*/ 368038 h 1302226"/>
                <a:gd name="connsiteX4-1507" fmla="*/ 2147475 w 6597699"/>
                <a:gd name="connsiteY4-1508" fmla="*/ 479915 h 1302226"/>
                <a:gd name="connsiteX5-1509" fmla="*/ 3043108 w 6597699"/>
                <a:gd name="connsiteY5-1510" fmla="*/ 549633 h 1302226"/>
                <a:gd name="connsiteX6-1511" fmla="*/ 3562786 w 6597699"/>
                <a:gd name="connsiteY6-1512" fmla="*/ 790391 h 1302226"/>
                <a:gd name="connsiteX7-1513" fmla="*/ 4684312 w 6597699"/>
                <a:gd name="connsiteY7-1514" fmla="*/ 1156227 h 1302226"/>
                <a:gd name="connsiteX8-1515" fmla="*/ 5092502 w 6597699"/>
                <a:gd name="connsiteY8-1516" fmla="*/ 1188280 h 1302226"/>
                <a:gd name="connsiteX9-1517" fmla="*/ 5810403 w 6597699"/>
                <a:gd name="connsiteY9-1518" fmla="*/ 1184110 h 1302226"/>
                <a:gd name="connsiteX10-1519" fmla="*/ 6216319 w 6597699"/>
                <a:gd name="connsiteY10-1520" fmla="*/ 1302226 h 1302226"/>
                <a:gd name="connsiteX11-1521" fmla="*/ 0 w 6597699"/>
                <a:gd name="connsiteY11-1522" fmla="*/ 1302226 h 1302226"/>
                <a:gd name="connsiteX12-1523" fmla="*/ 0 w 6597699"/>
                <a:gd name="connsiteY12-1524" fmla="*/ 22 h 1302226"/>
                <a:gd name="connsiteX0-1525" fmla="*/ 0 w 6590574"/>
                <a:gd name="connsiteY0-1526" fmla="*/ 22 h 1302226"/>
                <a:gd name="connsiteX1-1527" fmla="*/ 574189 w 6590574"/>
                <a:gd name="connsiteY1-1528" fmla="*/ 321816 h 1302226"/>
                <a:gd name="connsiteX2-1529" fmla="*/ 1015951 w 6590574"/>
                <a:gd name="connsiteY2-1530" fmla="*/ 346561 h 1302226"/>
                <a:gd name="connsiteX3-1531" fmla="*/ 1732682 w 6590574"/>
                <a:gd name="connsiteY3-1532" fmla="*/ 368038 h 1302226"/>
                <a:gd name="connsiteX4-1533" fmla="*/ 2147475 w 6590574"/>
                <a:gd name="connsiteY4-1534" fmla="*/ 479915 h 1302226"/>
                <a:gd name="connsiteX5-1535" fmla="*/ 3043108 w 6590574"/>
                <a:gd name="connsiteY5-1536" fmla="*/ 549633 h 1302226"/>
                <a:gd name="connsiteX6-1537" fmla="*/ 3562786 w 6590574"/>
                <a:gd name="connsiteY6-1538" fmla="*/ 790391 h 1302226"/>
                <a:gd name="connsiteX7-1539" fmla="*/ 4684312 w 6590574"/>
                <a:gd name="connsiteY7-1540" fmla="*/ 1156227 h 1302226"/>
                <a:gd name="connsiteX8-1541" fmla="*/ 5092502 w 6590574"/>
                <a:gd name="connsiteY8-1542" fmla="*/ 1188280 h 1302226"/>
                <a:gd name="connsiteX9-1543" fmla="*/ 5810403 w 6590574"/>
                <a:gd name="connsiteY9-1544" fmla="*/ 1184110 h 1302226"/>
                <a:gd name="connsiteX10-1545" fmla="*/ 6216319 w 6590574"/>
                <a:gd name="connsiteY10-1546" fmla="*/ 1302226 h 1302226"/>
                <a:gd name="connsiteX11-1547" fmla="*/ 0 w 6590574"/>
                <a:gd name="connsiteY11-1548" fmla="*/ 1302226 h 1302226"/>
                <a:gd name="connsiteX12-1549" fmla="*/ 0 w 6590574"/>
                <a:gd name="connsiteY12-1550" fmla="*/ 22 h 1302226"/>
                <a:gd name="connsiteX0-1551" fmla="*/ 0 w 6216319"/>
                <a:gd name="connsiteY0-1552" fmla="*/ 22 h 1302226"/>
                <a:gd name="connsiteX1-1553" fmla="*/ 574189 w 6216319"/>
                <a:gd name="connsiteY1-1554" fmla="*/ 321816 h 1302226"/>
                <a:gd name="connsiteX2-1555" fmla="*/ 1015951 w 6216319"/>
                <a:gd name="connsiteY2-1556" fmla="*/ 346561 h 1302226"/>
                <a:gd name="connsiteX3-1557" fmla="*/ 1732682 w 6216319"/>
                <a:gd name="connsiteY3-1558" fmla="*/ 368038 h 1302226"/>
                <a:gd name="connsiteX4-1559" fmla="*/ 2147475 w 6216319"/>
                <a:gd name="connsiteY4-1560" fmla="*/ 479915 h 1302226"/>
                <a:gd name="connsiteX5-1561" fmla="*/ 3043108 w 6216319"/>
                <a:gd name="connsiteY5-1562" fmla="*/ 549633 h 1302226"/>
                <a:gd name="connsiteX6-1563" fmla="*/ 3562786 w 6216319"/>
                <a:gd name="connsiteY6-1564" fmla="*/ 790391 h 1302226"/>
                <a:gd name="connsiteX7-1565" fmla="*/ 4684312 w 6216319"/>
                <a:gd name="connsiteY7-1566" fmla="*/ 1156227 h 1302226"/>
                <a:gd name="connsiteX8-1567" fmla="*/ 5092502 w 6216319"/>
                <a:gd name="connsiteY8-1568" fmla="*/ 1188280 h 1302226"/>
                <a:gd name="connsiteX9-1569" fmla="*/ 5810403 w 6216319"/>
                <a:gd name="connsiteY9-1570" fmla="*/ 1184110 h 1302226"/>
                <a:gd name="connsiteX10-1571" fmla="*/ 6216319 w 6216319"/>
                <a:gd name="connsiteY10-1572" fmla="*/ 1302226 h 1302226"/>
                <a:gd name="connsiteX11-1573" fmla="*/ 0 w 6216319"/>
                <a:gd name="connsiteY11-1574" fmla="*/ 1302226 h 1302226"/>
                <a:gd name="connsiteX12-1575" fmla="*/ 0 w 6216319"/>
                <a:gd name="connsiteY12-1576" fmla="*/ 22 h 1302226"/>
                <a:gd name="connsiteX0-1577" fmla="*/ 0 w 6216319"/>
                <a:gd name="connsiteY0-1578" fmla="*/ 10 h 1452543"/>
                <a:gd name="connsiteX1-1579" fmla="*/ 574189 w 6216319"/>
                <a:gd name="connsiteY1-1580" fmla="*/ 472133 h 1452543"/>
                <a:gd name="connsiteX2-1581" fmla="*/ 1015951 w 6216319"/>
                <a:gd name="connsiteY2-1582" fmla="*/ 496878 h 1452543"/>
                <a:gd name="connsiteX3-1583" fmla="*/ 1732682 w 6216319"/>
                <a:gd name="connsiteY3-1584" fmla="*/ 518355 h 1452543"/>
                <a:gd name="connsiteX4-1585" fmla="*/ 2147475 w 6216319"/>
                <a:gd name="connsiteY4-1586" fmla="*/ 630232 h 1452543"/>
                <a:gd name="connsiteX5-1587" fmla="*/ 3043108 w 6216319"/>
                <a:gd name="connsiteY5-1588" fmla="*/ 699950 h 1452543"/>
                <a:gd name="connsiteX6-1589" fmla="*/ 3562786 w 6216319"/>
                <a:gd name="connsiteY6-1590" fmla="*/ 940708 h 1452543"/>
                <a:gd name="connsiteX7-1591" fmla="*/ 4684312 w 6216319"/>
                <a:gd name="connsiteY7-1592" fmla="*/ 1306544 h 1452543"/>
                <a:gd name="connsiteX8-1593" fmla="*/ 5092502 w 6216319"/>
                <a:gd name="connsiteY8-1594" fmla="*/ 1338597 h 1452543"/>
                <a:gd name="connsiteX9-1595" fmla="*/ 5810403 w 6216319"/>
                <a:gd name="connsiteY9-1596" fmla="*/ 1334427 h 1452543"/>
                <a:gd name="connsiteX10-1597" fmla="*/ 6216319 w 6216319"/>
                <a:gd name="connsiteY10-1598" fmla="*/ 1452543 h 1452543"/>
                <a:gd name="connsiteX11-1599" fmla="*/ 0 w 6216319"/>
                <a:gd name="connsiteY11-1600" fmla="*/ 1452543 h 1452543"/>
                <a:gd name="connsiteX12-1601" fmla="*/ 0 w 6216319"/>
                <a:gd name="connsiteY12-1602" fmla="*/ 10 h 14525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59" y="connsiteY6-60"/>
                </a:cxn>
                <a:cxn ang="0">
                  <a:pos x="connsiteX7-89" y="connsiteY7-90"/>
                </a:cxn>
                <a:cxn ang="0">
                  <a:pos x="connsiteX8-123" y="connsiteY8-124"/>
                </a:cxn>
                <a:cxn ang="0">
                  <a:pos x="connsiteX9-161" y="connsiteY9-162"/>
                </a:cxn>
                <a:cxn ang="0">
                  <a:pos x="connsiteX10-913" y="connsiteY10-914"/>
                </a:cxn>
                <a:cxn ang="0">
                  <a:pos x="connsiteX11-1157" y="connsiteY11-1158"/>
                </a:cxn>
                <a:cxn ang="0">
                  <a:pos x="connsiteX12-1471" y="connsiteY12-1472"/>
                </a:cxn>
              </a:cxnLst>
              <a:rect l="l" t="t" r="r" b="b"/>
              <a:pathLst>
                <a:path w="6216319" h="1452543">
                  <a:moveTo>
                    <a:pt x="0" y="10"/>
                  </a:moveTo>
                  <a:cubicBezTo>
                    <a:pt x="229007" y="-1920"/>
                    <a:pt x="473169" y="274373"/>
                    <a:pt x="574189" y="472133"/>
                  </a:cubicBezTo>
                  <a:cubicBezTo>
                    <a:pt x="784106" y="306783"/>
                    <a:pt x="876671" y="335710"/>
                    <a:pt x="1015951" y="496878"/>
                  </a:cubicBezTo>
                  <a:cubicBezTo>
                    <a:pt x="1169602" y="156200"/>
                    <a:pt x="1541775" y="268250"/>
                    <a:pt x="1732682" y="518355"/>
                  </a:cubicBezTo>
                  <a:cubicBezTo>
                    <a:pt x="1951423" y="389059"/>
                    <a:pt x="1995178" y="418617"/>
                    <a:pt x="2147475" y="630232"/>
                  </a:cubicBezTo>
                  <a:cubicBezTo>
                    <a:pt x="2240004" y="303227"/>
                    <a:pt x="2890265" y="229257"/>
                    <a:pt x="3043108" y="699950"/>
                  </a:cubicBezTo>
                  <a:cubicBezTo>
                    <a:pt x="3340461" y="644318"/>
                    <a:pt x="3395950" y="702404"/>
                    <a:pt x="3562786" y="940708"/>
                  </a:cubicBezTo>
                  <a:cubicBezTo>
                    <a:pt x="3973172" y="584855"/>
                    <a:pt x="4634636" y="975363"/>
                    <a:pt x="4684312" y="1306544"/>
                  </a:cubicBezTo>
                  <a:cubicBezTo>
                    <a:pt x="4775936" y="1140966"/>
                    <a:pt x="4979530" y="1164509"/>
                    <a:pt x="5092502" y="1338597"/>
                  </a:cubicBezTo>
                  <a:cubicBezTo>
                    <a:pt x="5153770" y="1141613"/>
                    <a:pt x="5525680" y="842973"/>
                    <a:pt x="5810403" y="1334427"/>
                  </a:cubicBezTo>
                  <a:cubicBezTo>
                    <a:pt x="5955954" y="1267516"/>
                    <a:pt x="6049313" y="1259859"/>
                    <a:pt x="6216319" y="1452543"/>
                  </a:cubicBezTo>
                  <a:lnTo>
                    <a:pt x="0" y="1452543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" name="ïṥlíḑè"/>
            <p:cNvSpPr/>
            <p:nvPr/>
          </p:nvSpPr>
          <p:spPr>
            <a:xfrm flipH="1">
              <a:off x="5975681" y="5405005"/>
              <a:ext cx="6216319" cy="1449603"/>
            </a:xfrm>
            <a:custGeom>
              <a:avLst/>
              <a:gdLst>
                <a:gd name="connsiteX0" fmla="*/ 0 w 6216319"/>
                <a:gd name="connsiteY0" fmla="*/ 0 h 1302204"/>
                <a:gd name="connsiteX1" fmla="*/ 6216319 w 6216319"/>
                <a:gd name="connsiteY1" fmla="*/ 0 h 1302204"/>
                <a:gd name="connsiteX2" fmla="*/ 6216319 w 6216319"/>
                <a:gd name="connsiteY2" fmla="*/ 1302204 h 1302204"/>
                <a:gd name="connsiteX3" fmla="*/ 0 w 6216319"/>
                <a:gd name="connsiteY3" fmla="*/ 1302204 h 1302204"/>
                <a:gd name="connsiteX4" fmla="*/ 0 w 6216319"/>
                <a:gd name="connsiteY4" fmla="*/ 0 h 1302204"/>
                <a:gd name="connsiteX0-1" fmla="*/ 0 w 6216319"/>
                <a:gd name="connsiteY0-2" fmla="*/ 9364 h 1311568"/>
                <a:gd name="connsiteX1-3" fmla="*/ 339865 w 6216319"/>
                <a:gd name="connsiteY1-4" fmla="*/ 0 h 1311568"/>
                <a:gd name="connsiteX2-5" fmla="*/ 6216319 w 6216319"/>
                <a:gd name="connsiteY2-6" fmla="*/ 9364 h 1311568"/>
                <a:gd name="connsiteX3-7" fmla="*/ 6216319 w 6216319"/>
                <a:gd name="connsiteY3-8" fmla="*/ 1311568 h 1311568"/>
                <a:gd name="connsiteX4-9" fmla="*/ 0 w 6216319"/>
                <a:gd name="connsiteY4-10" fmla="*/ 1311568 h 1311568"/>
                <a:gd name="connsiteX5" fmla="*/ 0 w 6216319"/>
                <a:gd name="connsiteY5" fmla="*/ 9364 h 1311568"/>
                <a:gd name="connsiteX0-11" fmla="*/ 0 w 6216319"/>
                <a:gd name="connsiteY0-12" fmla="*/ 0 h 1302204"/>
                <a:gd name="connsiteX1-13" fmla="*/ 339865 w 6216319"/>
                <a:gd name="connsiteY1-14" fmla="*/ 184845 h 1302204"/>
                <a:gd name="connsiteX2-15" fmla="*/ 6216319 w 6216319"/>
                <a:gd name="connsiteY2-16" fmla="*/ 0 h 1302204"/>
                <a:gd name="connsiteX3-17" fmla="*/ 6216319 w 6216319"/>
                <a:gd name="connsiteY3-18" fmla="*/ 1302204 h 1302204"/>
                <a:gd name="connsiteX4-19" fmla="*/ 0 w 6216319"/>
                <a:gd name="connsiteY4-20" fmla="*/ 1302204 h 1302204"/>
                <a:gd name="connsiteX5-21" fmla="*/ 0 w 6216319"/>
                <a:gd name="connsiteY5-22" fmla="*/ 0 h 1302204"/>
                <a:gd name="connsiteX0-23" fmla="*/ 0 w 6216319"/>
                <a:gd name="connsiteY0-24" fmla="*/ 0 h 1302204"/>
                <a:gd name="connsiteX1-25" fmla="*/ 339865 w 6216319"/>
                <a:gd name="connsiteY1-26" fmla="*/ 184845 h 1302204"/>
                <a:gd name="connsiteX2-27" fmla="*/ 6216319 w 6216319"/>
                <a:gd name="connsiteY2-28" fmla="*/ 0 h 1302204"/>
                <a:gd name="connsiteX3-29" fmla="*/ 6216319 w 6216319"/>
                <a:gd name="connsiteY3-30" fmla="*/ 1302204 h 1302204"/>
                <a:gd name="connsiteX4-31" fmla="*/ 0 w 6216319"/>
                <a:gd name="connsiteY4-32" fmla="*/ 1302204 h 1302204"/>
                <a:gd name="connsiteX5-33" fmla="*/ 0 w 6216319"/>
                <a:gd name="connsiteY5-34" fmla="*/ 0 h 1302204"/>
                <a:gd name="connsiteX0-35" fmla="*/ 0 w 6216319"/>
                <a:gd name="connsiteY0-36" fmla="*/ 47249 h 1349453"/>
                <a:gd name="connsiteX1-37" fmla="*/ 339865 w 6216319"/>
                <a:gd name="connsiteY1-38" fmla="*/ 232094 h 1349453"/>
                <a:gd name="connsiteX2-39" fmla="*/ 2273862 w 6216319"/>
                <a:gd name="connsiteY2-40" fmla="*/ 280646 h 1349453"/>
                <a:gd name="connsiteX3-41" fmla="*/ 6216319 w 6216319"/>
                <a:gd name="connsiteY3-42" fmla="*/ 47249 h 1349453"/>
                <a:gd name="connsiteX4-43" fmla="*/ 6216319 w 6216319"/>
                <a:gd name="connsiteY4-44" fmla="*/ 1349453 h 1349453"/>
                <a:gd name="connsiteX5-45" fmla="*/ 0 w 6216319"/>
                <a:gd name="connsiteY5-46" fmla="*/ 1349453 h 1349453"/>
                <a:gd name="connsiteX6" fmla="*/ 0 w 6216319"/>
                <a:gd name="connsiteY6" fmla="*/ 47249 h 1349453"/>
                <a:gd name="connsiteX0-47" fmla="*/ 0 w 6216319"/>
                <a:gd name="connsiteY0-48" fmla="*/ 30623 h 1332827"/>
                <a:gd name="connsiteX1-49" fmla="*/ 339865 w 6216319"/>
                <a:gd name="connsiteY1-50" fmla="*/ 215468 h 1332827"/>
                <a:gd name="connsiteX2-51" fmla="*/ 2265770 w 6216319"/>
                <a:gd name="connsiteY2-52" fmla="*/ 539150 h 1332827"/>
                <a:gd name="connsiteX3-53" fmla="*/ 6216319 w 6216319"/>
                <a:gd name="connsiteY3-54" fmla="*/ 30623 h 1332827"/>
                <a:gd name="connsiteX4-55" fmla="*/ 6216319 w 6216319"/>
                <a:gd name="connsiteY4-56" fmla="*/ 1332827 h 1332827"/>
                <a:gd name="connsiteX5-57" fmla="*/ 0 w 6216319"/>
                <a:gd name="connsiteY5-58" fmla="*/ 1332827 h 1332827"/>
                <a:gd name="connsiteX6-59" fmla="*/ 0 w 6216319"/>
                <a:gd name="connsiteY6-60" fmla="*/ 30623 h 1332827"/>
                <a:gd name="connsiteX0-61" fmla="*/ 0 w 6216319"/>
                <a:gd name="connsiteY0-62" fmla="*/ 31024 h 1333228"/>
                <a:gd name="connsiteX1-63" fmla="*/ 339865 w 6216319"/>
                <a:gd name="connsiteY1-64" fmla="*/ 215869 h 1333228"/>
                <a:gd name="connsiteX2-65" fmla="*/ 2265770 w 6216319"/>
                <a:gd name="connsiteY2-66" fmla="*/ 539551 h 1333228"/>
                <a:gd name="connsiteX3-67" fmla="*/ 3269182 w 6216319"/>
                <a:gd name="connsiteY3-68" fmla="*/ 418171 h 1333228"/>
                <a:gd name="connsiteX4-69" fmla="*/ 6216319 w 6216319"/>
                <a:gd name="connsiteY4-70" fmla="*/ 31024 h 1333228"/>
                <a:gd name="connsiteX5-71" fmla="*/ 6216319 w 6216319"/>
                <a:gd name="connsiteY5-72" fmla="*/ 1333228 h 1333228"/>
                <a:gd name="connsiteX6-73" fmla="*/ 0 w 6216319"/>
                <a:gd name="connsiteY6-74" fmla="*/ 1333228 h 1333228"/>
                <a:gd name="connsiteX7" fmla="*/ 0 w 6216319"/>
                <a:gd name="connsiteY7" fmla="*/ 31024 h 1333228"/>
                <a:gd name="connsiteX0-75" fmla="*/ 0 w 6216319"/>
                <a:gd name="connsiteY0-76" fmla="*/ 26175 h 1328379"/>
                <a:gd name="connsiteX1-77" fmla="*/ 339865 w 6216319"/>
                <a:gd name="connsiteY1-78" fmla="*/ 211020 h 1328379"/>
                <a:gd name="connsiteX2-79" fmla="*/ 2265770 w 6216319"/>
                <a:gd name="connsiteY2-80" fmla="*/ 534702 h 1328379"/>
                <a:gd name="connsiteX3-81" fmla="*/ 3244906 w 6216319"/>
                <a:gd name="connsiteY3-82" fmla="*/ 518518 h 1328379"/>
                <a:gd name="connsiteX4-83" fmla="*/ 6216319 w 6216319"/>
                <a:gd name="connsiteY4-84" fmla="*/ 26175 h 1328379"/>
                <a:gd name="connsiteX5-85" fmla="*/ 6216319 w 6216319"/>
                <a:gd name="connsiteY5-86" fmla="*/ 1328379 h 1328379"/>
                <a:gd name="connsiteX6-87" fmla="*/ 0 w 6216319"/>
                <a:gd name="connsiteY6-88" fmla="*/ 1328379 h 1328379"/>
                <a:gd name="connsiteX7-89" fmla="*/ 0 w 6216319"/>
                <a:gd name="connsiteY7-90" fmla="*/ 26175 h 1328379"/>
                <a:gd name="connsiteX0-91" fmla="*/ 0 w 6216319"/>
                <a:gd name="connsiteY0-92" fmla="*/ 63128 h 1365332"/>
                <a:gd name="connsiteX1-93" fmla="*/ 339865 w 6216319"/>
                <a:gd name="connsiteY1-94" fmla="*/ 247973 h 1365332"/>
                <a:gd name="connsiteX2-95" fmla="*/ 2265770 w 6216319"/>
                <a:gd name="connsiteY2-96" fmla="*/ 571655 h 1365332"/>
                <a:gd name="connsiteX3-97" fmla="*/ 3244906 w 6216319"/>
                <a:gd name="connsiteY3-98" fmla="*/ 555471 h 1365332"/>
                <a:gd name="connsiteX4-99" fmla="*/ 4725749 w 6216319"/>
                <a:gd name="connsiteY4-100" fmla="*/ 239882 h 1365332"/>
                <a:gd name="connsiteX5-101" fmla="*/ 6216319 w 6216319"/>
                <a:gd name="connsiteY5-102" fmla="*/ 63128 h 1365332"/>
                <a:gd name="connsiteX6-103" fmla="*/ 6216319 w 6216319"/>
                <a:gd name="connsiteY6-104" fmla="*/ 1365332 h 1365332"/>
                <a:gd name="connsiteX7-105" fmla="*/ 0 w 6216319"/>
                <a:gd name="connsiteY7-106" fmla="*/ 1365332 h 1365332"/>
                <a:gd name="connsiteX8" fmla="*/ 0 w 6216319"/>
                <a:gd name="connsiteY8" fmla="*/ 63128 h 1365332"/>
                <a:gd name="connsiteX0-107" fmla="*/ 0 w 6216319"/>
                <a:gd name="connsiteY0-108" fmla="*/ 20810 h 1323014"/>
                <a:gd name="connsiteX1-109" fmla="*/ 339865 w 6216319"/>
                <a:gd name="connsiteY1-110" fmla="*/ 205655 h 1323014"/>
                <a:gd name="connsiteX2-111" fmla="*/ 2265770 w 6216319"/>
                <a:gd name="connsiteY2-112" fmla="*/ 529337 h 1323014"/>
                <a:gd name="connsiteX3-113" fmla="*/ 3244906 w 6216319"/>
                <a:gd name="connsiteY3-114" fmla="*/ 513153 h 1323014"/>
                <a:gd name="connsiteX4-115" fmla="*/ 4628644 w 6216319"/>
                <a:gd name="connsiteY4-116" fmla="*/ 1055320 h 1323014"/>
                <a:gd name="connsiteX5-117" fmla="*/ 6216319 w 6216319"/>
                <a:gd name="connsiteY5-118" fmla="*/ 20810 h 1323014"/>
                <a:gd name="connsiteX6-119" fmla="*/ 6216319 w 6216319"/>
                <a:gd name="connsiteY6-120" fmla="*/ 1323014 h 1323014"/>
                <a:gd name="connsiteX7-121" fmla="*/ 0 w 6216319"/>
                <a:gd name="connsiteY7-122" fmla="*/ 1323014 h 1323014"/>
                <a:gd name="connsiteX8-123" fmla="*/ 0 w 6216319"/>
                <a:gd name="connsiteY8-124" fmla="*/ 20810 h 1323014"/>
                <a:gd name="connsiteX0-125" fmla="*/ 0 w 6216319"/>
                <a:gd name="connsiteY0-126" fmla="*/ 32243 h 1334447"/>
                <a:gd name="connsiteX1-127" fmla="*/ 339865 w 6216319"/>
                <a:gd name="connsiteY1-128" fmla="*/ 217088 h 1334447"/>
                <a:gd name="connsiteX2-129" fmla="*/ 2265770 w 6216319"/>
                <a:gd name="connsiteY2-130" fmla="*/ 540770 h 1334447"/>
                <a:gd name="connsiteX3-131" fmla="*/ 3244906 w 6216319"/>
                <a:gd name="connsiteY3-132" fmla="*/ 524586 h 1334447"/>
                <a:gd name="connsiteX4-133" fmla="*/ 4628644 w 6216319"/>
                <a:gd name="connsiteY4-134" fmla="*/ 1066753 h 1334447"/>
                <a:gd name="connsiteX5-135" fmla="*/ 5526860 w 6216319"/>
                <a:gd name="connsiteY5-136" fmla="*/ 451758 h 1334447"/>
                <a:gd name="connsiteX6-137" fmla="*/ 6216319 w 6216319"/>
                <a:gd name="connsiteY6-138" fmla="*/ 32243 h 1334447"/>
                <a:gd name="connsiteX7-139" fmla="*/ 6216319 w 6216319"/>
                <a:gd name="connsiteY7-140" fmla="*/ 1334447 h 1334447"/>
                <a:gd name="connsiteX8-141" fmla="*/ 0 w 6216319"/>
                <a:gd name="connsiteY8-142" fmla="*/ 1334447 h 1334447"/>
                <a:gd name="connsiteX9" fmla="*/ 0 w 6216319"/>
                <a:gd name="connsiteY9" fmla="*/ 32243 h 1334447"/>
                <a:gd name="connsiteX0-143" fmla="*/ 0 w 6216319"/>
                <a:gd name="connsiteY0-144" fmla="*/ 12831 h 1315035"/>
                <a:gd name="connsiteX1-145" fmla="*/ 339865 w 6216319"/>
                <a:gd name="connsiteY1-146" fmla="*/ 197676 h 1315035"/>
                <a:gd name="connsiteX2-147" fmla="*/ 2265770 w 6216319"/>
                <a:gd name="connsiteY2-148" fmla="*/ 521358 h 1315035"/>
                <a:gd name="connsiteX3-149" fmla="*/ 3244906 w 6216319"/>
                <a:gd name="connsiteY3-150" fmla="*/ 505174 h 1315035"/>
                <a:gd name="connsiteX4-151" fmla="*/ 4628644 w 6216319"/>
                <a:gd name="connsiteY4-152" fmla="*/ 1047341 h 1315035"/>
                <a:gd name="connsiteX5-153" fmla="*/ 5356927 w 6216319"/>
                <a:gd name="connsiteY5-154" fmla="*/ 1201089 h 1315035"/>
                <a:gd name="connsiteX6-155" fmla="*/ 6216319 w 6216319"/>
                <a:gd name="connsiteY6-156" fmla="*/ 12831 h 1315035"/>
                <a:gd name="connsiteX7-157" fmla="*/ 6216319 w 6216319"/>
                <a:gd name="connsiteY7-158" fmla="*/ 1315035 h 1315035"/>
                <a:gd name="connsiteX8-159" fmla="*/ 0 w 6216319"/>
                <a:gd name="connsiteY8-160" fmla="*/ 1315035 h 1315035"/>
                <a:gd name="connsiteX9-161" fmla="*/ 0 w 6216319"/>
                <a:gd name="connsiteY9-162" fmla="*/ 12831 h 1315035"/>
                <a:gd name="connsiteX0-163" fmla="*/ 0 w 6498499"/>
                <a:gd name="connsiteY0-164" fmla="*/ 0 h 1302204"/>
                <a:gd name="connsiteX1-165" fmla="*/ 339865 w 6498499"/>
                <a:gd name="connsiteY1-166" fmla="*/ 184845 h 1302204"/>
                <a:gd name="connsiteX2-167" fmla="*/ 2265770 w 6498499"/>
                <a:gd name="connsiteY2-168" fmla="*/ 508527 h 1302204"/>
                <a:gd name="connsiteX3-169" fmla="*/ 3244906 w 6498499"/>
                <a:gd name="connsiteY3-170" fmla="*/ 492343 h 1302204"/>
                <a:gd name="connsiteX4-171" fmla="*/ 4628644 w 6498499"/>
                <a:gd name="connsiteY4-172" fmla="*/ 1034510 h 1302204"/>
                <a:gd name="connsiteX5-173" fmla="*/ 5356927 w 6498499"/>
                <a:gd name="connsiteY5-174" fmla="*/ 1188258 h 1302204"/>
                <a:gd name="connsiteX6-175" fmla="*/ 6216319 w 6498499"/>
                <a:gd name="connsiteY6-176" fmla="*/ 1302204 h 1302204"/>
                <a:gd name="connsiteX7-177" fmla="*/ 0 w 6498499"/>
                <a:gd name="connsiteY7-178" fmla="*/ 1302204 h 1302204"/>
                <a:gd name="connsiteX8-179" fmla="*/ 0 w 6498499"/>
                <a:gd name="connsiteY8-180" fmla="*/ 0 h 1302204"/>
                <a:gd name="connsiteX0-181" fmla="*/ 0 w 6216319"/>
                <a:gd name="connsiteY0-182" fmla="*/ 0 h 1302204"/>
                <a:gd name="connsiteX1-183" fmla="*/ 339865 w 6216319"/>
                <a:gd name="connsiteY1-184" fmla="*/ 184845 h 1302204"/>
                <a:gd name="connsiteX2-185" fmla="*/ 2265770 w 6216319"/>
                <a:gd name="connsiteY2-186" fmla="*/ 508527 h 1302204"/>
                <a:gd name="connsiteX3-187" fmla="*/ 3244906 w 6216319"/>
                <a:gd name="connsiteY3-188" fmla="*/ 492343 h 1302204"/>
                <a:gd name="connsiteX4-189" fmla="*/ 4628644 w 6216319"/>
                <a:gd name="connsiteY4-190" fmla="*/ 1034510 h 1302204"/>
                <a:gd name="connsiteX5-191" fmla="*/ 5356927 w 6216319"/>
                <a:gd name="connsiteY5-192" fmla="*/ 1188258 h 1302204"/>
                <a:gd name="connsiteX6-193" fmla="*/ 6216319 w 6216319"/>
                <a:gd name="connsiteY6-194" fmla="*/ 1302204 h 1302204"/>
                <a:gd name="connsiteX7-195" fmla="*/ 0 w 6216319"/>
                <a:gd name="connsiteY7-196" fmla="*/ 1302204 h 1302204"/>
                <a:gd name="connsiteX8-197" fmla="*/ 0 w 6216319"/>
                <a:gd name="connsiteY8-198" fmla="*/ 0 h 1302204"/>
                <a:gd name="connsiteX0-199" fmla="*/ 0 w 6216319"/>
                <a:gd name="connsiteY0-200" fmla="*/ 0 h 1302204"/>
                <a:gd name="connsiteX1-201" fmla="*/ 339865 w 6216319"/>
                <a:gd name="connsiteY1-202" fmla="*/ 184845 h 1302204"/>
                <a:gd name="connsiteX2-203" fmla="*/ 2265770 w 6216319"/>
                <a:gd name="connsiteY2-204" fmla="*/ 508527 h 1302204"/>
                <a:gd name="connsiteX3-205" fmla="*/ 3244906 w 6216319"/>
                <a:gd name="connsiteY3-206" fmla="*/ 492343 h 1302204"/>
                <a:gd name="connsiteX4-207" fmla="*/ 4628644 w 6216319"/>
                <a:gd name="connsiteY4-208" fmla="*/ 1034510 h 1302204"/>
                <a:gd name="connsiteX5-209" fmla="*/ 5356927 w 6216319"/>
                <a:gd name="connsiteY5-210" fmla="*/ 1188258 h 1302204"/>
                <a:gd name="connsiteX6-211" fmla="*/ 6216319 w 6216319"/>
                <a:gd name="connsiteY6-212" fmla="*/ 1302204 h 1302204"/>
                <a:gd name="connsiteX7-213" fmla="*/ 0 w 6216319"/>
                <a:gd name="connsiteY7-214" fmla="*/ 1302204 h 1302204"/>
                <a:gd name="connsiteX8-215" fmla="*/ 0 w 6216319"/>
                <a:gd name="connsiteY8-216" fmla="*/ 0 h 1302204"/>
                <a:gd name="connsiteX0-217" fmla="*/ 0 w 6216319"/>
                <a:gd name="connsiteY0-218" fmla="*/ 0 h 1302204"/>
                <a:gd name="connsiteX1-219" fmla="*/ 339865 w 6216319"/>
                <a:gd name="connsiteY1-220" fmla="*/ 184845 h 1302204"/>
                <a:gd name="connsiteX2-221" fmla="*/ 2265770 w 6216319"/>
                <a:gd name="connsiteY2-222" fmla="*/ 508527 h 1302204"/>
                <a:gd name="connsiteX3-223" fmla="*/ 3244906 w 6216319"/>
                <a:gd name="connsiteY3-224" fmla="*/ 492343 h 1302204"/>
                <a:gd name="connsiteX4-225" fmla="*/ 4628644 w 6216319"/>
                <a:gd name="connsiteY4-226" fmla="*/ 1034510 h 1302204"/>
                <a:gd name="connsiteX5-227" fmla="*/ 5356927 w 6216319"/>
                <a:gd name="connsiteY5-228" fmla="*/ 1188258 h 1302204"/>
                <a:gd name="connsiteX6-229" fmla="*/ 6216319 w 6216319"/>
                <a:gd name="connsiteY6-230" fmla="*/ 1302204 h 1302204"/>
                <a:gd name="connsiteX7-231" fmla="*/ 0 w 6216319"/>
                <a:gd name="connsiteY7-232" fmla="*/ 1302204 h 1302204"/>
                <a:gd name="connsiteX8-233" fmla="*/ 0 w 6216319"/>
                <a:gd name="connsiteY8-234" fmla="*/ 0 h 1302204"/>
                <a:gd name="connsiteX0-235" fmla="*/ 0 w 6216319"/>
                <a:gd name="connsiteY0-236" fmla="*/ 0 h 1302204"/>
                <a:gd name="connsiteX1-237" fmla="*/ 339865 w 6216319"/>
                <a:gd name="connsiteY1-238" fmla="*/ 184845 h 1302204"/>
                <a:gd name="connsiteX2-239" fmla="*/ 2265770 w 6216319"/>
                <a:gd name="connsiteY2-240" fmla="*/ 508527 h 1302204"/>
                <a:gd name="connsiteX3-241" fmla="*/ 3244906 w 6216319"/>
                <a:gd name="connsiteY3-242" fmla="*/ 492343 h 1302204"/>
                <a:gd name="connsiteX4-243" fmla="*/ 4628644 w 6216319"/>
                <a:gd name="connsiteY4-244" fmla="*/ 1034510 h 1302204"/>
                <a:gd name="connsiteX5-245" fmla="*/ 5356927 w 6216319"/>
                <a:gd name="connsiteY5-246" fmla="*/ 1188258 h 1302204"/>
                <a:gd name="connsiteX6-247" fmla="*/ 6216319 w 6216319"/>
                <a:gd name="connsiteY6-248" fmla="*/ 1302204 h 1302204"/>
                <a:gd name="connsiteX7-249" fmla="*/ 0 w 6216319"/>
                <a:gd name="connsiteY7-250" fmla="*/ 1302204 h 1302204"/>
                <a:gd name="connsiteX8-251" fmla="*/ 0 w 6216319"/>
                <a:gd name="connsiteY8-252" fmla="*/ 0 h 1302204"/>
                <a:gd name="connsiteX0-253" fmla="*/ 0 w 6216319"/>
                <a:gd name="connsiteY0-254" fmla="*/ 0 h 1302204"/>
                <a:gd name="connsiteX1-255" fmla="*/ 339865 w 6216319"/>
                <a:gd name="connsiteY1-256" fmla="*/ 184845 h 1302204"/>
                <a:gd name="connsiteX2-257" fmla="*/ 2265770 w 6216319"/>
                <a:gd name="connsiteY2-258" fmla="*/ 508527 h 1302204"/>
                <a:gd name="connsiteX3-259" fmla="*/ 3244906 w 6216319"/>
                <a:gd name="connsiteY3-260" fmla="*/ 492343 h 1302204"/>
                <a:gd name="connsiteX4-261" fmla="*/ 4628644 w 6216319"/>
                <a:gd name="connsiteY4-262" fmla="*/ 1034510 h 1302204"/>
                <a:gd name="connsiteX5-263" fmla="*/ 5356927 w 6216319"/>
                <a:gd name="connsiteY5-264" fmla="*/ 1188258 h 1302204"/>
                <a:gd name="connsiteX6-265" fmla="*/ 6216319 w 6216319"/>
                <a:gd name="connsiteY6-266" fmla="*/ 1302204 h 1302204"/>
                <a:gd name="connsiteX7-267" fmla="*/ 0 w 6216319"/>
                <a:gd name="connsiteY7-268" fmla="*/ 1302204 h 1302204"/>
                <a:gd name="connsiteX8-269" fmla="*/ 0 w 6216319"/>
                <a:gd name="connsiteY8-270" fmla="*/ 0 h 1302204"/>
                <a:gd name="connsiteX0-271" fmla="*/ 0 w 6216319"/>
                <a:gd name="connsiteY0-272" fmla="*/ 0 h 1302204"/>
                <a:gd name="connsiteX1-273" fmla="*/ 339865 w 6216319"/>
                <a:gd name="connsiteY1-274" fmla="*/ 184845 h 1302204"/>
                <a:gd name="connsiteX2-275" fmla="*/ 2265770 w 6216319"/>
                <a:gd name="connsiteY2-276" fmla="*/ 508527 h 1302204"/>
                <a:gd name="connsiteX3-277" fmla="*/ 3244906 w 6216319"/>
                <a:gd name="connsiteY3-278" fmla="*/ 492343 h 1302204"/>
                <a:gd name="connsiteX4-279" fmla="*/ 4628644 w 6216319"/>
                <a:gd name="connsiteY4-280" fmla="*/ 1034510 h 1302204"/>
                <a:gd name="connsiteX5-281" fmla="*/ 5356927 w 6216319"/>
                <a:gd name="connsiteY5-282" fmla="*/ 1188258 h 1302204"/>
                <a:gd name="connsiteX6-283" fmla="*/ 6216319 w 6216319"/>
                <a:gd name="connsiteY6-284" fmla="*/ 1302204 h 1302204"/>
                <a:gd name="connsiteX7-285" fmla="*/ 0 w 6216319"/>
                <a:gd name="connsiteY7-286" fmla="*/ 1302204 h 1302204"/>
                <a:gd name="connsiteX8-287" fmla="*/ 0 w 6216319"/>
                <a:gd name="connsiteY8-288" fmla="*/ 0 h 1302204"/>
                <a:gd name="connsiteX0-289" fmla="*/ 0 w 6216319"/>
                <a:gd name="connsiteY0-290" fmla="*/ 0 h 1302204"/>
                <a:gd name="connsiteX1-291" fmla="*/ 339865 w 6216319"/>
                <a:gd name="connsiteY1-292" fmla="*/ 184845 h 1302204"/>
                <a:gd name="connsiteX2-293" fmla="*/ 2265770 w 6216319"/>
                <a:gd name="connsiteY2-294" fmla="*/ 508527 h 1302204"/>
                <a:gd name="connsiteX3-295" fmla="*/ 3244906 w 6216319"/>
                <a:gd name="connsiteY3-296" fmla="*/ 492343 h 1302204"/>
                <a:gd name="connsiteX4-297" fmla="*/ 4628644 w 6216319"/>
                <a:gd name="connsiteY4-298" fmla="*/ 1034510 h 1302204"/>
                <a:gd name="connsiteX5-299" fmla="*/ 5356927 w 6216319"/>
                <a:gd name="connsiteY5-300" fmla="*/ 1188258 h 1302204"/>
                <a:gd name="connsiteX6-301" fmla="*/ 6216319 w 6216319"/>
                <a:gd name="connsiteY6-302" fmla="*/ 1302204 h 1302204"/>
                <a:gd name="connsiteX7-303" fmla="*/ 0 w 6216319"/>
                <a:gd name="connsiteY7-304" fmla="*/ 1302204 h 1302204"/>
                <a:gd name="connsiteX8-305" fmla="*/ 0 w 6216319"/>
                <a:gd name="connsiteY8-306" fmla="*/ 0 h 1302204"/>
                <a:gd name="connsiteX0-307" fmla="*/ 0 w 6216319"/>
                <a:gd name="connsiteY0-308" fmla="*/ 0 h 1302204"/>
                <a:gd name="connsiteX1-309" fmla="*/ 339865 w 6216319"/>
                <a:gd name="connsiteY1-310" fmla="*/ 184845 h 1302204"/>
                <a:gd name="connsiteX2-311" fmla="*/ 2265770 w 6216319"/>
                <a:gd name="connsiteY2-312" fmla="*/ 508527 h 1302204"/>
                <a:gd name="connsiteX3-313" fmla="*/ 3244906 w 6216319"/>
                <a:gd name="connsiteY3-314" fmla="*/ 492343 h 1302204"/>
                <a:gd name="connsiteX4-315" fmla="*/ 4628644 w 6216319"/>
                <a:gd name="connsiteY4-316" fmla="*/ 1034510 h 1302204"/>
                <a:gd name="connsiteX5-317" fmla="*/ 5356927 w 6216319"/>
                <a:gd name="connsiteY5-318" fmla="*/ 1188258 h 1302204"/>
                <a:gd name="connsiteX6-319" fmla="*/ 6216319 w 6216319"/>
                <a:gd name="connsiteY6-320" fmla="*/ 1302204 h 1302204"/>
                <a:gd name="connsiteX7-321" fmla="*/ 0 w 6216319"/>
                <a:gd name="connsiteY7-322" fmla="*/ 1302204 h 1302204"/>
                <a:gd name="connsiteX8-323" fmla="*/ 0 w 6216319"/>
                <a:gd name="connsiteY8-324" fmla="*/ 0 h 1302204"/>
                <a:gd name="connsiteX0-325" fmla="*/ 0 w 6216319"/>
                <a:gd name="connsiteY0-326" fmla="*/ 0 h 1302204"/>
                <a:gd name="connsiteX1-327" fmla="*/ 339865 w 6216319"/>
                <a:gd name="connsiteY1-328" fmla="*/ 184845 h 1302204"/>
                <a:gd name="connsiteX2-329" fmla="*/ 2265770 w 6216319"/>
                <a:gd name="connsiteY2-330" fmla="*/ 508527 h 1302204"/>
                <a:gd name="connsiteX3-331" fmla="*/ 3244906 w 6216319"/>
                <a:gd name="connsiteY3-332" fmla="*/ 492343 h 1302204"/>
                <a:gd name="connsiteX4-333" fmla="*/ 4628644 w 6216319"/>
                <a:gd name="connsiteY4-334" fmla="*/ 1034510 h 1302204"/>
                <a:gd name="connsiteX5-335" fmla="*/ 5356927 w 6216319"/>
                <a:gd name="connsiteY5-336" fmla="*/ 1188258 h 1302204"/>
                <a:gd name="connsiteX6-337" fmla="*/ 6216319 w 6216319"/>
                <a:gd name="connsiteY6-338" fmla="*/ 1302204 h 1302204"/>
                <a:gd name="connsiteX7-339" fmla="*/ 0 w 6216319"/>
                <a:gd name="connsiteY7-340" fmla="*/ 1302204 h 1302204"/>
                <a:gd name="connsiteX8-341" fmla="*/ 0 w 6216319"/>
                <a:gd name="connsiteY8-342" fmla="*/ 0 h 1302204"/>
                <a:gd name="connsiteX0-343" fmla="*/ 0 w 6216319"/>
                <a:gd name="connsiteY0-344" fmla="*/ 0 h 1302204"/>
                <a:gd name="connsiteX1-345" fmla="*/ 339865 w 6216319"/>
                <a:gd name="connsiteY1-346" fmla="*/ 184845 h 1302204"/>
                <a:gd name="connsiteX2-347" fmla="*/ 2265770 w 6216319"/>
                <a:gd name="connsiteY2-348" fmla="*/ 508527 h 1302204"/>
                <a:gd name="connsiteX3-349" fmla="*/ 3244906 w 6216319"/>
                <a:gd name="connsiteY3-350" fmla="*/ 492343 h 1302204"/>
                <a:gd name="connsiteX4-351" fmla="*/ 4628644 w 6216319"/>
                <a:gd name="connsiteY4-352" fmla="*/ 1034510 h 1302204"/>
                <a:gd name="connsiteX5-353" fmla="*/ 5356927 w 6216319"/>
                <a:gd name="connsiteY5-354" fmla="*/ 1188258 h 1302204"/>
                <a:gd name="connsiteX6-355" fmla="*/ 6216319 w 6216319"/>
                <a:gd name="connsiteY6-356" fmla="*/ 1302204 h 1302204"/>
                <a:gd name="connsiteX7-357" fmla="*/ 0 w 6216319"/>
                <a:gd name="connsiteY7-358" fmla="*/ 1302204 h 1302204"/>
                <a:gd name="connsiteX8-359" fmla="*/ 0 w 6216319"/>
                <a:gd name="connsiteY8-360" fmla="*/ 0 h 1302204"/>
                <a:gd name="connsiteX0-361" fmla="*/ 0 w 6216319"/>
                <a:gd name="connsiteY0-362" fmla="*/ 0 h 1302204"/>
                <a:gd name="connsiteX1-363" fmla="*/ 339865 w 6216319"/>
                <a:gd name="connsiteY1-364" fmla="*/ 184845 h 1302204"/>
                <a:gd name="connsiteX2-365" fmla="*/ 2265770 w 6216319"/>
                <a:gd name="connsiteY2-366" fmla="*/ 508527 h 1302204"/>
                <a:gd name="connsiteX3-367" fmla="*/ 3244906 w 6216319"/>
                <a:gd name="connsiteY3-368" fmla="*/ 492343 h 1302204"/>
                <a:gd name="connsiteX4-369" fmla="*/ 4628644 w 6216319"/>
                <a:gd name="connsiteY4-370" fmla="*/ 1034510 h 1302204"/>
                <a:gd name="connsiteX5-371" fmla="*/ 5356927 w 6216319"/>
                <a:gd name="connsiteY5-372" fmla="*/ 1188258 h 1302204"/>
                <a:gd name="connsiteX6-373" fmla="*/ 6216319 w 6216319"/>
                <a:gd name="connsiteY6-374" fmla="*/ 1302204 h 1302204"/>
                <a:gd name="connsiteX7-375" fmla="*/ 0 w 6216319"/>
                <a:gd name="connsiteY7-376" fmla="*/ 1302204 h 1302204"/>
                <a:gd name="connsiteX8-377" fmla="*/ 0 w 6216319"/>
                <a:gd name="connsiteY8-378" fmla="*/ 0 h 1302204"/>
                <a:gd name="connsiteX0-379" fmla="*/ 0 w 6216319"/>
                <a:gd name="connsiteY0-380" fmla="*/ 0 h 1302204"/>
                <a:gd name="connsiteX1-381" fmla="*/ 339865 w 6216319"/>
                <a:gd name="connsiteY1-382" fmla="*/ 184845 h 1302204"/>
                <a:gd name="connsiteX2-383" fmla="*/ 2265770 w 6216319"/>
                <a:gd name="connsiteY2-384" fmla="*/ 508527 h 1302204"/>
                <a:gd name="connsiteX3-385" fmla="*/ 3244906 w 6216319"/>
                <a:gd name="connsiteY3-386" fmla="*/ 492343 h 1302204"/>
                <a:gd name="connsiteX4-387" fmla="*/ 4628644 w 6216319"/>
                <a:gd name="connsiteY4-388" fmla="*/ 1034510 h 1302204"/>
                <a:gd name="connsiteX5-389" fmla="*/ 5356927 w 6216319"/>
                <a:gd name="connsiteY5-390" fmla="*/ 1188258 h 1302204"/>
                <a:gd name="connsiteX6-391" fmla="*/ 6216319 w 6216319"/>
                <a:gd name="connsiteY6-392" fmla="*/ 1302204 h 1302204"/>
                <a:gd name="connsiteX7-393" fmla="*/ 0 w 6216319"/>
                <a:gd name="connsiteY7-394" fmla="*/ 1302204 h 1302204"/>
                <a:gd name="connsiteX8-395" fmla="*/ 0 w 6216319"/>
                <a:gd name="connsiteY8-396" fmla="*/ 0 h 1302204"/>
                <a:gd name="connsiteX0-397" fmla="*/ 0 w 6216319"/>
                <a:gd name="connsiteY0-398" fmla="*/ 147589 h 1449793"/>
                <a:gd name="connsiteX1-399" fmla="*/ 339865 w 6216319"/>
                <a:gd name="connsiteY1-400" fmla="*/ 332434 h 1449793"/>
                <a:gd name="connsiteX2-401" fmla="*/ 2265770 w 6216319"/>
                <a:gd name="connsiteY2-402" fmla="*/ 656116 h 1449793"/>
                <a:gd name="connsiteX3-403" fmla="*/ 3244906 w 6216319"/>
                <a:gd name="connsiteY3-404" fmla="*/ 639932 h 1449793"/>
                <a:gd name="connsiteX4-405" fmla="*/ 4628644 w 6216319"/>
                <a:gd name="connsiteY4-406" fmla="*/ 1182099 h 1449793"/>
                <a:gd name="connsiteX5-407" fmla="*/ 5356927 w 6216319"/>
                <a:gd name="connsiteY5-408" fmla="*/ 1335847 h 1449793"/>
                <a:gd name="connsiteX6-409" fmla="*/ 6216319 w 6216319"/>
                <a:gd name="connsiteY6-410" fmla="*/ 1449793 h 1449793"/>
                <a:gd name="connsiteX7-411" fmla="*/ 0 w 6216319"/>
                <a:gd name="connsiteY7-412" fmla="*/ 1449793 h 1449793"/>
                <a:gd name="connsiteX8-413" fmla="*/ 0 w 6216319"/>
                <a:gd name="connsiteY8-414" fmla="*/ 147589 h 1449793"/>
                <a:gd name="connsiteX0-415" fmla="*/ 0 w 6216319"/>
                <a:gd name="connsiteY0-416" fmla="*/ 121021 h 1423225"/>
                <a:gd name="connsiteX1-417" fmla="*/ 339865 w 6216319"/>
                <a:gd name="connsiteY1-418" fmla="*/ 305866 h 1423225"/>
                <a:gd name="connsiteX2-419" fmla="*/ 2265770 w 6216319"/>
                <a:gd name="connsiteY2-420" fmla="*/ 629548 h 1423225"/>
                <a:gd name="connsiteX3-421" fmla="*/ 3244906 w 6216319"/>
                <a:gd name="connsiteY3-422" fmla="*/ 613364 h 1423225"/>
                <a:gd name="connsiteX4-423" fmla="*/ 4628644 w 6216319"/>
                <a:gd name="connsiteY4-424" fmla="*/ 1155531 h 1423225"/>
                <a:gd name="connsiteX5-425" fmla="*/ 5356927 w 6216319"/>
                <a:gd name="connsiteY5-426" fmla="*/ 1309279 h 1423225"/>
                <a:gd name="connsiteX6-427" fmla="*/ 6216319 w 6216319"/>
                <a:gd name="connsiteY6-428" fmla="*/ 1423225 h 1423225"/>
                <a:gd name="connsiteX7-429" fmla="*/ 0 w 6216319"/>
                <a:gd name="connsiteY7-430" fmla="*/ 1423225 h 1423225"/>
                <a:gd name="connsiteX8-431" fmla="*/ 0 w 6216319"/>
                <a:gd name="connsiteY8-432" fmla="*/ 121021 h 1423225"/>
                <a:gd name="connsiteX0-433" fmla="*/ 0 w 6216319"/>
                <a:gd name="connsiteY0-434" fmla="*/ 121021 h 1423225"/>
                <a:gd name="connsiteX1-435" fmla="*/ 339865 w 6216319"/>
                <a:gd name="connsiteY1-436" fmla="*/ 305866 h 1423225"/>
                <a:gd name="connsiteX2-437" fmla="*/ 2265770 w 6216319"/>
                <a:gd name="connsiteY2-438" fmla="*/ 629548 h 1423225"/>
                <a:gd name="connsiteX3-439" fmla="*/ 3244906 w 6216319"/>
                <a:gd name="connsiteY3-440" fmla="*/ 613364 h 1423225"/>
                <a:gd name="connsiteX4-441" fmla="*/ 4628644 w 6216319"/>
                <a:gd name="connsiteY4-442" fmla="*/ 1155531 h 1423225"/>
                <a:gd name="connsiteX5-443" fmla="*/ 5356927 w 6216319"/>
                <a:gd name="connsiteY5-444" fmla="*/ 1309279 h 1423225"/>
                <a:gd name="connsiteX6-445" fmla="*/ 6216319 w 6216319"/>
                <a:gd name="connsiteY6-446" fmla="*/ 1423225 h 1423225"/>
                <a:gd name="connsiteX7-447" fmla="*/ 0 w 6216319"/>
                <a:gd name="connsiteY7-448" fmla="*/ 1423225 h 1423225"/>
                <a:gd name="connsiteX8-449" fmla="*/ 0 w 6216319"/>
                <a:gd name="connsiteY8-450" fmla="*/ 121021 h 1423225"/>
                <a:gd name="connsiteX0-451" fmla="*/ 0 w 6216319"/>
                <a:gd name="connsiteY0-452" fmla="*/ 140194 h 1442398"/>
                <a:gd name="connsiteX1-453" fmla="*/ 339865 w 6216319"/>
                <a:gd name="connsiteY1-454" fmla="*/ 325039 h 1442398"/>
                <a:gd name="connsiteX2-455" fmla="*/ 2265770 w 6216319"/>
                <a:gd name="connsiteY2-456" fmla="*/ 648721 h 1442398"/>
                <a:gd name="connsiteX3-457" fmla="*/ 3244906 w 6216319"/>
                <a:gd name="connsiteY3-458" fmla="*/ 632537 h 1442398"/>
                <a:gd name="connsiteX4-459" fmla="*/ 4628644 w 6216319"/>
                <a:gd name="connsiteY4-460" fmla="*/ 1174704 h 1442398"/>
                <a:gd name="connsiteX5-461" fmla="*/ 5356927 w 6216319"/>
                <a:gd name="connsiteY5-462" fmla="*/ 1328452 h 1442398"/>
                <a:gd name="connsiteX6-463" fmla="*/ 6216319 w 6216319"/>
                <a:gd name="connsiteY6-464" fmla="*/ 1442398 h 1442398"/>
                <a:gd name="connsiteX7-465" fmla="*/ 0 w 6216319"/>
                <a:gd name="connsiteY7-466" fmla="*/ 1442398 h 1442398"/>
                <a:gd name="connsiteX8-467" fmla="*/ 0 w 6216319"/>
                <a:gd name="connsiteY8-468" fmla="*/ 140194 h 1442398"/>
                <a:gd name="connsiteX0-469" fmla="*/ 0 w 6216319"/>
                <a:gd name="connsiteY0-470" fmla="*/ 140194 h 1442398"/>
                <a:gd name="connsiteX1-471" fmla="*/ 339865 w 6216319"/>
                <a:gd name="connsiteY1-472" fmla="*/ 325039 h 1442398"/>
                <a:gd name="connsiteX2-473" fmla="*/ 2265770 w 6216319"/>
                <a:gd name="connsiteY2-474" fmla="*/ 648721 h 1442398"/>
                <a:gd name="connsiteX3-475" fmla="*/ 3244906 w 6216319"/>
                <a:gd name="connsiteY3-476" fmla="*/ 632537 h 1442398"/>
                <a:gd name="connsiteX4-477" fmla="*/ 4628644 w 6216319"/>
                <a:gd name="connsiteY4-478" fmla="*/ 1174704 h 1442398"/>
                <a:gd name="connsiteX5-479" fmla="*/ 5356927 w 6216319"/>
                <a:gd name="connsiteY5-480" fmla="*/ 1328452 h 1442398"/>
                <a:gd name="connsiteX6-481" fmla="*/ 6216319 w 6216319"/>
                <a:gd name="connsiteY6-482" fmla="*/ 1442398 h 1442398"/>
                <a:gd name="connsiteX7-483" fmla="*/ 0 w 6216319"/>
                <a:gd name="connsiteY7-484" fmla="*/ 1442398 h 1442398"/>
                <a:gd name="connsiteX8-485" fmla="*/ 0 w 6216319"/>
                <a:gd name="connsiteY8-486" fmla="*/ 140194 h 1442398"/>
                <a:gd name="connsiteX0-487" fmla="*/ 0 w 6216319"/>
                <a:gd name="connsiteY0-488" fmla="*/ 34944 h 1337148"/>
                <a:gd name="connsiteX1-489" fmla="*/ 339865 w 6216319"/>
                <a:gd name="connsiteY1-490" fmla="*/ 219789 h 1337148"/>
                <a:gd name="connsiteX2-491" fmla="*/ 2265770 w 6216319"/>
                <a:gd name="connsiteY2-492" fmla="*/ 543471 h 1337148"/>
                <a:gd name="connsiteX3-493" fmla="*/ 3244906 w 6216319"/>
                <a:gd name="connsiteY3-494" fmla="*/ 527287 h 1337148"/>
                <a:gd name="connsiteX4-495" fmla="*/ 4628644 w 6216319"/>
                <a:gd name="connsiteY4-496" fmla="*/ 1069454 h 1337148"/>
                <a:gd name="connsiteX5-497" fmla="*/ 5356927 w 6216319"/>
                <a:gd name="connsiteY5-498" fmla="*/ 1223202 h 1337148"/>
                <a:gd name="connsiteX6-499" fmla="*/ 6216319 w 6216319"/>
                <a:gd name="connsiteY6-500" fmla="*/ 1337148 h 1337148"/>
                <a:gd name="connsiteX7-501" fmla="*/ 0 w 6216319"/>
                <a:gd name="connsiteY7-502" fmla="*/ 1337148 h 1337148"/>
                <a:gd name="connsiteX8-503" fmla="*/ 0 w 6216319"/>
                <a:gd name="connsiteY8-504" fmla="*/ 34944 h 1337148"/>
                <a:gd name="connsiteX0-505" fmla="*/ 0 w 6216319"/>
                <a:gd name="connsiteY0-506" fmla="*/ 44896 h 1347100"/>
                <a:gd name="connsiteX1-507" fmla="*/ 339865 w 6216319"/>
                <a:gd name="connsiteY1-508" fmla="*/ 229741 h 1347100"/>
                <a:gd name="connsiteX2-509" fmla="*/ 2265770 w 6216319"/>
                <a:gd name="connsiteY2-510" fmla="*/ 553423 h 1347100"/>
                <a:gd name="connsiteX3-511" fmla="*/ 3244906 w 6216319"/>
                <a:gd name="connsiteY3-512" fmla="*/ 537239 h 1347100"/>
                <a:gd name="connsiteX4-513" fmla="*/ 4628644 w 6216319"/>
                <a:gd name="connsiteY4-514" fmla="*/ 1079406 h 1347100"/>
                <a:gd name="connsiteX5-515" fmla="*/ 5356927 w 6216319"/>
                <a:gd name="connsiteY5-516" fmla="*/ 1233154 h 1347100"/>
                <a:gd name="connsiteX6-517" fmla="*/ 6216319 w 6216319"/>
                <a:gd name="connsiteY6-518" fmla="*/ 1347100 h 1347100"/>
                <a:gd name="connsiteX7-519" fmla="*/ 0 w 6216319"/>
                <a:gd name="connsiteY7-520" fmla="*/ 1347100 h 1347100"/>
                <a:gd name="connsiteX8-521" fmla="*/ 0 w 6216319"/>
                <a:gd name="connsiteY8-522" fmla="*/ 44896 h 1347100"/>
                <a:gd name="connsiteX0-523" fmla="*/ 0 w 6216319"/>
                <a:gd name="connsiteY0-524" fmla="*/ 44896 h 1347100"/>
                <a:gd name="connsiteX1-525" fmla="*/ 339865 w 6216319"/>
                <a:gd name="connsiteY1-526" fmla="*/ 229741 h 1347100"/>
                <a:gd name="connsiteX2-527" fmla="*/ 2265770 w 6216319"/>
                <a:gd name="connsiteY2-528" fmla="*/ 553423 h 1347100"/>
                <a:gd name="connsiteX3-529" fmla="*/ 3244906 w 6216319"/>
                <a:gd name="connsiteY3-530" fmla="*/ 537239 h 1347100"/>
                <a:gd name="connsiteX4-531" fmla="*/ 4628644 w 6216319"/>
                <a:gd name="connsiteY4-532" fmla="*/ 1079406 h 1347100"/>
                <a:gd name="connsiteX5-533" fmla="*/ 5356927 w 6216319"/>
                <a:gd name="connsiteY5-534" fmla="*/ 1233154 h 1347100"/>
                <a:gd name="connsiteX6-535" fmla="*/ 6216319 w 6216319"/>
                <a:gd name="connsiteY6-536" fmla="*/ 1347100 h 1347100"/>
                <a:gd name="connsiteX7-537" fmla="*/ 0 w 6216319"/>
                <a:gd name="connsiteY7-538" fmla="*/ 1347100 h 1347100"/>
                <a:gd name="connsiteX8-539" fmla="*/ 0 w 6216319"/>
                <a:gd name="connsiteY8-540" fmla="*/ 44896 h 1347100"/>
                <a:gd name="connsiteX0-541" fmla="*/ 0 w 6216319"/>
                <a:gd name="connsiteY0-542" fmla="*/ 530 h 1302734"/>
                <a:gd name="connsiteX1-543" fmla="*/ 339865 w 6216319"/>
                <a:gd name="connsiteY1-544" fmla="*/ 185375 h 1302734"/>
                <a:gd name="connsiteX2-545" fmla="*/ 2265770 w 6216319"/>
                <a:gd name="connsiteY2-546" fmla="*/ 509057 h 1302734"/>
                <a:gd name="connsiteX3-547" fmla="*/ 3244906 w 6216319"/>
                <a:gd name="connsiteY3-548" fmla="*/ 492873 h 1302734"/>
                <a:gd name="connsiteX4-549" fmla="*/ 4628644 w 6216319"/>
                <a:gd name="connsiteY4-550" fmla="*/ 1035040 h 1302734"/>
                <a:gd name="connsiteX5-551" fmla="*/ 5356927 w 6216319"/>
                <a:gd name="connsiteY5-552" fmla="*/ 1188788 h 1302734"/>
                <a:gd name="connsiteX6-553" fmla="*/ 6216319 w 6216319"/>
                <a:gd name="connsiteY6-554" fmla="*/ 1302734 h 1302734"/>
                <a:gd name="connsiteX7-555" fmla="*/ 0 w 6216319"/>
                <a:gd name="connsiteY7-556" fmla="*/ 1302734 h 1302734"/>
                <a:gd name="connsiteX8-557" fmla="*/ 0 w 6216319"/>
                <a:gd name="connsiteY8-558" fmla="*/ 530 h 1302734"/>
                <a:gd name="connsiteX0-559" fmla="*/ 0 w 6216319"/>
                <a:gd name="connsiteY0-560" fmla="*/ 20163 h 1322367"/>
                <a:gd name="connsiteX1-561" fmla="*/ 2265770 w 6216319"/>
                <a:gd name="connsiteY1-562" fmla="*/ 528690 h 1322367"/>
                <a:gd name="connsiteX2-563" fmla="*/ 3244906 w 6216319"/>
                <a:gd name="connsiteY2-564" fmla="*/ 512506 h 1322367"/>
                <a:gd name="connsiteX3-565" fmla="*/ 4628644 w 6216319"/>
                <a:gd name="connsiteY3-566" fmla="*/ 1054673 h 1322367"/>
                <a:gd name="connsiteX4-567" fmla="*/ 5356927 w 6216319"/>
                <a:gd name="connsiteY4-568" fmla="*/ 1208421 h 1322367"/>
                <a:gd name="connsiteX5-569" fmla="*/ 6216319 w 6216319"/>
                <a:gd name="connsiteY5-570" fmla="*/ 1322367 h 1322367"/>
                <a:gd name="connsiteX6-571" fmla="*/ 0 w 6216319"/>
                <a:gd name="connsiteY6-572" fmla="*/ 1322367 h 1322367"/>
                <a:gd name="connsiteX7-573" fmla="*/ 0 w 6216319"/>
                <a:gd name="connsiteY7-574" fmla="*/ 20163 h 1322367"/>
                <a:gd name="connsiteX0-575" fmla="*/ 0 w 6216319"/>
                <a:gd name="connsiteY0-576" fmla="*/ 105646 h 1407850"/>
                <a:gd name="connsiteX1-577" fmla="*/ 477430 w 6216319"/>
                <a:gd name="connsiteY1-578" fmla="*/ 136745 h 1407850"/>
                <a:gd name="connsiteX2-579" fmla="*/ 2265770 w 6216319"/>
                <a:gd name="connsiteY2-580" fmla="*/ 614173 h 1407850"/>
                <a:gd name="connsiteX3-581" fmla="*/ 3244906 w 6216319"/>
                <a:gd name="connsiteY3-582" fmla="*/ 597989 h 1407850"/>
                <a:gd name="connsiteX4-583" fmla="*/ 4628644 w 6216319"/>
                <a:gd name="connsiteY4-584" fmla="*/ 1140156 h 1407850"/>
                <a:gd name="connsiteX5-585" fmla="*/ 5356927 w 6216319"/>
                <a:gd name="connsiteY5-586" fmla="*/ 1293904 h 1407850"/>
                <a:gd name="connsiteX6-587" fmla="*/ 6216319 w 6216319"/>
                <a:gd name="connsiteY6-588" fmla="*/ 1407850 h 1407850"/>
                <a:gd name="connsiteX7-589" fmla="*/ 0 w 6216319"/>
                <a:gd name="connsiteY7-590" fmla="*/ 1407850 h 1407850"/>
                <a:gd name="connsiteX8-591" fmla="*/ 0 w 6216319"/>
                <a:gd name="connsiteY8-592" fmla="*/ 105646 h 1407850"/>
                <a:gd name="connsiteX0-593" fmla="*/ 0 w 6216319"/>
                <a:gd name="connsiteY0-594" fmla="*/ 71230 h 1373434"/>
                <a:gd name="connsiteX1-595" fmla="*/ 323681 w 6216319"/>
                <a:gd name="connsiteY1-596" fmla="*/ 264170 h 1373434"/>
                <a:gd name="connsiteX2-597" fmla="*/ 2265770 w 6216319"/>
                <a:gd name="connsiteY2-598" fmla="*/ 579757 h 1373434"/>
                <a:gd name="connsiteX3-599" fmla="*/ 3244906 w 6216319"/>
                <a:gd name="connsiteY3-600" fmla="*/ 563573 h 1373434"/>
                <a:gd name="connsiteX4-601" fmla="*/ 4628644 w 6216319"/>
                <a:gd name="connsiteY4-602" fmla="*/ 1105740 h 1373434"/>
                <a:gd name="connsiteX5-603" fmla="*/ 5356927 w 6216319"/>
                <a:gd name="connsiteY5-604" fmla="*/ 1259488 h 1373434"/>
                <a:gd name="connsiteX6-605" fmla="*/ 6216319 w 6216319"/>
                <a:gd name="connsiteY6-606" fmla="*/ 1373434 h 1373434"/>
                <a:gd name="connsiteX7-607" fmla="*/ 0 w 6216319"/>
                <a:gd name="connsiteY7-608" fmla="*/ 1373434 h 1373434"/>
                <a:gd name="connsiteX8-609" fmla="*/ 0 w 6216319"/>
                <a:gd name="connsiteY8-610" fmla="*/ 71230 h 1373434"/>
                <a:gd name="connsiteX0-611" fmla="*/ 0 w 6216319"/>
                <a:gd name="connsiteY0-612" fmla="*/ 71230 h 1373434"/>
                <a:gd name="connsiteX1-613" fmla="*/ 323681 w 6216319"/>
                <a:gd name="connsiteY1-614" fmla="*/ 264170 h 1373434"/>
                <a:gd name="connsiteX2-615" fmla="*/ 2265770 w 6216319"/>
                <a:gd name="connsiteY2-616" fmla="*/ 579757 h 1373434"/>
                <a:gd name="connsiteX3-617" fmla="*/ 3244906 w 6216319"/>
                <a:gd name="connsiteY3-618" fmla="*/ 563573 h 1373434"/>
                <a:gd name="connsiteX4-619" fmla="*/ 4628644 w 6216319"/>
                <a:gd name="connsiteY4-620" fmla="*/ 1105740 h 1373434"/>
                <a:gd name="connsiteX5-621" fmla="*/ 5356927 w 6216319"/>
                <a:gd name="connsiteY5-622" fmla="*/ 1259488 h 1373434"/>
                <a:gd name="connsiteX6-623" fmla="*/ 6216319 w 6216319"/>
                <a:gd name="connsiteY6-624" fmla="*/ 1373434 h 1373434"/>
                <a:gd name="connsiteX7-625" fmla="*/ 0 w 6216319"/>
                <a:gd name="connsiteY7-626" fmla="*/ 1373434 h 1373434"/>
                <a:gd name="connsiteX8-627" fmla="*/ 0 w 6216319"/>
                <a:gd name="connsiteY8-628" fmla="*/ 71230 h 1373434"/>
                <a:gd name="connsiteX0-629" fmla="*/ 0 w 6216319"/>
                <a:gd name="connsiteY0-630" fmla="*/ 147399 h 1449603"/>
                <a:gd name="connsiteX1-631" fmla="*/ 323681 w 6216319"/>
                <a:gd name="connsiteY1-632" fmla="*/ 340339 h 1449603"/>
                <a:gd name="connsiteX2-633" fmla="*/ 2265770 w 6216319"/>
                <a:gd name="connsiteY2-634" fmla="*/ 655926 h 1449603"/>
                <a:gd name="connsiteX3-635" fmla="*/ 3244906 w 6216319"/>
                <a:gd name="connsiteY3-636" fmla="*/ 639742 h 1449603"/>
                <a:gd name="connsiteX4-637" fmla="*/ 4628644 w 6216319"/>
                <a:gd name="connsiteY4-638" fmla="*/ 1181909 h 1449603"/>
                <a:gd name="connsiteX5-639" fmla="*/ 5356927 w 6216319"/>
                <a:gd name="connsiteY5-640" fmla="*/ 1335657 h 1449603"/>
                <a:gd name="connsiteX6-641" fmla="*/ 6216319 w 6216319"/>
                <a:gd name="connsiteY6-642" fmla="*/ 1449603 h 1449603"/>
                <a:gd name="connsiteX7-643" fmla="*/ 0 w 6216319"/>
                <a:gd name="connsiteY7-644" fmla="*/ 1449603 h 1449603"/>
                <a:gd name="connsiteX8-645" fmla="*/ 0 w 6216319"/>
                <a:gd name="connsiteY8-646" fmla="*/ 147399 h 1449603"/>
                <a:gd name="connsiteX0-647" fmla="*/ 0 w 6216319"/>
                <a:gd name="connsiteY0-648" fmla="*/ 147399 h 1449603"/>
                <a:gd name="connsiteX1-649" fmla="*/ 323681 w 6216319"/>
                <a:gd name="connsiteY1-650" fmla="*/ 340339 h 1449603"/>
                <a:gd name="connsiteX2-651" fmla="*/ 2265770 w 6216319"/>
                <a:gd name="connsiteY2-652" fmla="*/ 655926 h 1449603"/>
                <a:gd name="connsiteX3-653" fmla="*/ 3244906 w 6216319"/>
                <a:gd name="connsiteY3-654" fmla="*/ 639742 h 1449603"/>
                <a:gd name="connsiteX4-655" fmla="*/ 4628644 w 6216319"/>
                <a:gd name="connsiteY4-656" fmla="*/ 1181909 h 1449603"/>
                <a:gd name="connsiteX5-657" fmla="*/ 5356927 w 6216319"/>
                <a:gd name="connsiteY5-658" fmla="*/ 1335657 h 1449603"/>
                <a:gd name="connsiteX6-659" fmla="*/ 6216319 w 6216319"/>
                <a:gd name="connsiteY6-660" fmla="*/ 1449603 h 1449603"/>
                <a:gd name="connsiteX7-661" fmla="*/ 0 w 6216319"/>
                <a:gd name="connsiteY7-662" fmla="*/ 1449603 h 1449603"/>
                <a:gd name="connsiteX8-663" fmla="*/ 0 w 6216319"/>
                <a:gd name="connsiteY8-664" fmla="*/ 147399 h 1449603"/>
                <a:gd name="connsiteX0-665" fmla="*/ 0 w 6216319"/>
                <a:gd name="connsiteY0-666" fmla="*/ 147399 h 1449603"/>
                <a:gd name="connsiteX1-667" fmla="*/ 323681 w 6216319"/>
                <a:gd name="connsiteY1-668" fmla="*/ 340339 h 1449603"/>
                <a:gd name="connsiteX2-669" fmla="*/ 2265770 w 6216319"/>
                <a:gd name="connsiteY2-670" fmla="*/ 655926 h 1449603"/>
                <a:gd name="connsiteX3-671" fmla="*/ 3244906 w 6216319"/>
                <a:gd name="connsiteY3-672" fmla="*/ 639742 h 1449603"/>
                <a:gd name="connsiteX4-673" fmla="*/ 4628644 w 6216319"/>
                <a:gd name="connsiteY4-674" fmla="*/ 1181909 h 1449603"/>
                <a:gd name="connsiteX5-675" fmla="*/ 5356927 w 6216319"/>
                <a:gd name="connsiteY5-676" fmla="*/ 1335657 h 1449603"/>
                <a:gd name="connsiteX6-677" fmla="*/ 6216319 w 6216319"/>
                <a:gd name="connsiteY6-678" fmla="*/ 1449603 h 1449603"/>
                <a:gd name="connsiteX7-679" fmla="*/ 0 w 6216319"/>
                <a:gd name="connsiteY7-680" fmla="*/ 1449603 h 1449603"/>
                <a:gd name="connsiteX8-681" fmla="*/ 0 w 6216319"/>
                <a:gd name="connsiteY8-682" fmla="*/ 147399 h 1449603"/>
                <a:gd name="connsiteX0-683" fmla="*/ 0 w 6216319"/>
                <a:gd name="connsiteY0-684" fmla="*/ 147399 h 1449603"/>
                <a:gd name="connsiteX1-685" fmla="*/ 323681 w 6216319"/>
                <a:gd name="connsiteY1-686" fmla="*/ 340339 h 1449603"/>
                <a:gd name="connsiteX2-687" fmla="*/ 2265770 w 6216319"/>
                <a:gd name="connsiteY2-688" fmla="*/ 655926 h 1449603"/>
                <a:gd name="connsiteX3-689" fmla="*/ 3244906 w 6216319"/>
                <a:gd name="connsiteY3-690" fmla="*/ 639742 h 1449603"/>
                <a:gd name="connsiteX4-691" fmla="*/ 4628644 w 6216319"/>
                <a:gd name="connsiteY4-692" fmla="*/ 1181909 h 1449603"/>
                <a:gd name="connsiteX5-693" fmla="*/ 5356927 w 6216319"/>
                <a:gd name="connsiteY5-694" fmla="*/ 1335657 h 1449603"/>
                <a:gd name="connsiteX6-695" fmla="*/ 6216319 w 6216319"/>
                <a:gd name="connsiteY6-696" fmla="*/ 1449603 h 1449603"/>
                <a:gd name="connsiteX7-697" fmla="*/ 0 w 6216319"/>
                <a:gd name="connsiteY7-698" fmla="*/ 1449603 h 1449603"/>
                <a:gd name="connsiteX8-699" fmla="*/ 0 w 6216319"/>
                <a:gd name="connsiteY8-700" fmla="*/ 147399 h 1449603"/>
                <a:gd name="connsiteX0-701" fmla="*/ 0 w 6216319"/>
                <a:gd name="connsiteY0-702" fmla="*/ 147399 h 1449603"/>
                <a:gd name="connsiteX1-703" fmla="*/ 323681 w 6216319"/>
                <a:gd name="connsiteY1-704" fmla="*/ 340339 h 1449603"/>
                <a:gd name="connsiteX2-705" fmla="*/ 2265770 w 6216319"/>
                <a:gd name="connsiteY2-706" fmla="*/ 655926 h 1449603"/>
                <a:gd name="connsiteX3-707" fmla="*/ 3244906 w 6216319"/>
                <a:gd name="connsiteY3-708" fmla="*/ 639742 h 1449603"/>
                <a:gd name="connsiteX4-709" fmla="*/ 4628644 w 6216319"/>
                <a:gd name="connsiteY4-710" fmla="*/ 1181909 h 1449603"/>
                <a:gd name="connsiteX5-711" fmla="*/ 5356927 w 6216319"/>
                <a:gd name="connsiteY5-712" fmla="*/ 1335657 h 1449603"/>
                <a:gd name="connsiteX6-713" fmla="*/ 6216319 w 6216319"/>
                <a:gd name="connsiteY6-714" fmla="*/ 1449603 h 1449603"/>
                <a:gd name="connsiteX7-715" fmla="*/ 0 w 6216319"/>
                <a:gd name="connsiteY7-716" fmla="*/ 1449603 h 1449603"/>
                <a:gd name="connsiteX8-717" fmla="*/ 0 w 6216319"/>
                <a:gd name="connsiteY8-718" fmla="*/ 147399 h 1449603"/>
                <a:gd name="connsiteX0-719" fmla="*/ 0 w 6216319"/>
                <a:gd name="connsiteY0-720" fmla="*/ 147399 h 1449603"/>
                <a:gd name="connsiteX1-721" fmla="*/ 323681 w 6216319"/>
                <a:gd name="connsiteY1-722" fmla="*/ 340339 h 1449603"/>
                <a:gd name="connsiteX2-723" fmla="*/ 2265770 w 6216319"/>
                <a:gd name="connsiteY2-724" fmla="*/ 655926 h 1449603"/>
                <a:gd name="connsiteX3-725" fmla="*/ 3244906 w 6216319"/>
                <a:gd name="connsiteY3-726" fmla="*/ 639742 h 1449603"/>
                <a:gd name="connsiteX4-727" fmla="*/ 4628644 w 6216319"/>
                <a:gd name="connsiteY4-728" fmla="*/ 1181909 h 1449603"/>
                <a:gd name="connsiteX5-729" fmla="*/ 5356927 w 6216319"/>
                <a:gd name="connsiteY5-730" fmla="*/ 1335657 h 1449603"/>
                <a:gd name="connsiteX6-731" fmla="*/ 6216319 w 6216319"/>
                <a:gd name="connsiteY6-732" fmla="*/ 1449603 h 1449603"/>
                <a:gd name="connsiteX7-733" fmla="*/ 0 w 6216319"/>
                <a:gd name="connsiteY7-734" fmla="*/ 1449603 h 1449603"/>
                <a:gd name="connsiteX8-735" fmla="*/ 0 w 6216319"/>
                <a:gd name="connsiteY8-736" fmla="*/ 147399 h 14496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59" y="connsiteY6-60"/>
                </a:cxn>
                <a:cxn ang="0">
                  <a:pos x="connsiteX7-89" y="connsiteY7-90"/>
                </a:cxn>
                <a:cxn ang="0">
                  <a:pos x="connsiteX8-123" y="connsiteY8-124"/>
                </a:cxn>
              </a:cxnLst>
              <a:rect l="l" t="t" r="r" b="b"/>
              <a:pathLst>
                <a:path w="6216319" h="1449603">
                  <a:moveTo>
                    <a:pt x="0" y="147399"/>
                  </a:moveTo>
                  <a:cubicBezTo>
                    <a:pt x="229007" y="145469"/>
                    <a:pt x="222661" y="142579"/>
                    <a:pt x="323681" y="340339"/>
                  </a:cubicBezTo>
                  <a:cubicBezTo>
                    <a:pt x="1138279" y="-367925"/>
                    <a:pt x="1885444" y="174450"/>
                    <a:pt x="2265770" y="655926"/>
                  </a:cubicBezTo>
                  <a:cubicBezTo>
                    <a:pt x="2462677" y="479250"/>
                    <a:pt x="2932015" y="355171"/>
                    <a:pt x="3244906" y="639742"/>
                  </a:cubicBezTo>
                  <a:cubicBezTo>
                    <a:pt x="3517337" y="171753"/>
                    <a:pt x="4733841" y="449580"/>
                    <a:pt x="4628644" y="1181909"/>
                  </a:cubicBezTo>
                  <a:cubicBezTo>
                    <a:pt x="4984694" y="1080758"/>
                    <a:pt x="5181328" y="1161569"/>
                    <a:pt x="5356927" y="1335657"/>
                  </a:cubicBezTo>
                  <a:cubicBezTo>
                    <a:pt x="5451606" y="1194156"/>
                    <a:pt x="6105728" y="1026010"/>
                    <a:pt x="6216319" y="1449603"/>
                  </a:cubicBezTo>
                  <a:lnTo>
                    <a:pt x="0" y="1449603"/>
                  </a:lnTo>
                  <a:lnTo>
                    <a:pt x="0" y="14739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grpSp>
          <p:nvGrpSpPr>
            <p:cNvPr id="8" name="ïṡḷîḓè"/>
            <p:cNvGrpSpPr/>
            <p:nvPr/>
          </p:nvGrpSpPr>
          <p:grpSpPr>
            <a:xfrm flipH="1">
              <a:off x="7039319" y="1584000"/>
              <a:ext cx="3646682" cy="3663802"/>
              <a:chOff x="7659605" y="1304764"/>
              <a:chExt cx="2454599" cy="2466123"/>
            </a:xfrm>
          </p:grpSpPr>
          <p:sp>
            <p:nvSpPr>
              <p:cNvPr id="21" name="ïs1ídè"/>
              <p:cNvSpPr/>
              <p:nvPr/>
            </p:nvSpPr>
            <p:spPr bwMode="auto">
              <a:xfrm>
                <a:off x="7659605" y="2994942"/>
                <a:ext cx="774024" cy="775945"/>
              </a:xfrm>
              <a:custGeom>
                <a:avLst/>
                <a:gdLst>
                  <a:gd name="T0" fmla="*/ 200 w 200"/>
                  <a:gd name="T1" fmla="*/ 88 h 200"/>
                  <a:gd name="T2" fmla="*/ 177 w 200"/>
                  <a:gd name="T3" fmla="*/ 24 h 200"/>
                  <a:gd name="T4" fmla="*/ 111 w 200"/>
                  <a:gd name="T5" fmla="*/ 0 h 200"/>
                  <a:gd name="T6" fmla="*/ 8 w 200"/>
                  <a:gd name="T7" fmla="*/ 103 h 200"/>
                  <a:gd name="T8" fmla="*/ 41 w 200"/>
                  <a:gd name="T9" fmla="*/ 81 h 200"/>
                  <a:gd name="T10" fmla="*/ 8 w 200"/>
                  <a:gd name="T11" fmla="*/ 193 h 200"/>
                  <a:gd name="T12" fmla="*/ 119 w 200"/>
                  <a:gd name="T13" fmla="*/ 159 h 200"/>
                  <a:gd name="T14" fmla="*/ 96 w 200"/>
                  <a:gd name="T15" fmla="*/ 192 h 200"/>
                  <a:gd name="T16" fmla="*/ 200 w 200"/>
                  <a:gd name="T17" fmla="*/ 88 h 200"/>
                  <a:gd name="T18" fmla="*/ 122 w 200"/>
                  <a:gd name="T19" fmla="*/ 135 h 200"/>
                  <a:gd name="T20" fmla="*/ 137 w 200"/>
                  <a:gd name="T21" fmla="*/ 114 h 200"/>
                  <a:gd name="T22" fmla="*/ 65 w 200"/>
                  <a:gd name="T23" fmla="*/ 136 h 200"/>
                  <a:gd name="T24" fmla="*/ 86 w 200"/>
                  <a:gd name="T25" fmla="*/ 64 h 200"/>
                  <a:gd name="T26" fmla="*/ 65 w 200"/>
                  <a:gd name="T27" fmla="*/ 78 h 200"/>
                  <a:gd name="T28" fmla="*/ 132 w 200"/>
                  <a:gd name="T29" fmla="*/ 11 h 200"/>
                  <a:gd name="T30" fmla="*/ 174 w 200"/>
                  <a:gd name="T31" fmla="*/ 27 h 200"/>
                  <a:gd name="T32" fmla="*/ 189 w 200"/>
                  <a:gd name="T33" fmla="*/ 68 h 200"/>
                  <a:gd name="T34" fmla="*/ 122 w 200"/>
                  <a:gd name="T35" fmla="*/ 135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0" h="200">
                    <a:moveTo>
                      <a:pt x="200" y="88"/>
                    </a:moveTo>
                    <a:cubicBezTo>
                      <a:pt x="177" y="24"/>
                      <a:pt x="177" y="24"/>
                      <a:pt x="177" y="24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0"/>
                      <a:pt x="38" y="4"/>
                      <a:pt x="8" y="103"/>
                    </a:cubicBezTo>
                    <a:cubicBezTo>
                      <a:pt x="8" y="103"/>
                      <a:pt x="27" y="87"/>
                      <a:pt x="41" y="81"/>
                    </a:cubicBezTo>
                    <a:cubicBezTo>
                      <a:pt x="41" y="81"/>
                      <a:pt x="0" y="146"/>
                      <a:pt x="8" y="193"/>
                    </a:cubicBezTo>
                    <a:cubicBezTo>
                      <a:pt x="54" y="200"/>
                      <a:pt x="119" y="159"/>
                      <a:pt x="119" y="159"/>
                    </a:cubicBezTo>
                    <a:cubicBezTo>
                      <a:pt x="113" y="173"/>
                      <a:pt x="96" y="192"/>
                      <a:pt x="96" y="192"/>
                    </a:cubicBezTo>
                    <a:cubicBezTo>
                      <a:pt x="195" y="162"/>
                      <a:pt x="200" y="88"/>
                      <a:pt x="200" y="88"/>
                    </a:cubicBezTo>
                    <a:moveTo>
                      <a:pt x="122" y="135"/>
                    </a:moveTo>
                    <a:cubicBezTo>
                      <a:pt x="122" y="135"/>
                      <a:pt x="132" y="123"/>
                      <a:pt x="137" y="114"/>
                    </a:cubicBezTo>
                    <a:cubicBezTo>
                      <a:pt x="137" y="114"/>
                      <a:pt x="94" y="140"/>
                      <a:pt x="65" y="136"/>
                    </a:cubicBezTo>
                    <a:cubicBezTo>
                      <a:pt x="59" y="105"/>
                      <a:pt x="86" y="64"/>
                      <a:pt x="86" y="64"/>
                    </a:cubicBezTo>
                    <a:cubicBezTo>
                      <a:pt x="77" y="68"/>
                      <a:pt x="65" y="78"/>
                      <a:pt x="65" y="78"/>
                    </a:cubicBezTo>
                    <a:cubicBezTo>
                      <a:pt x="84" y="14"/>
                      <a:pt x="132" y="11"/>
                      <a:pt x="132" y="11"/>
                    </a:cubicBezTo>
                    <a:cubicBezTo>
                      <a:pt x="174" y="27"/>
                      <a:pt x="174" y="27"/>
                      <a:pt x="174" y="27"/>
                    </a:cubicBezTo>
                    <a:cubicBezTo>
                      <a:pt x="189" y="68"/>
                      <a:pt x="189" y="68"/>
                      <a:pt x="189" y="68"/>
                    </a:cubicBezTo>
                    <a:cubicBezTo>
                      <a:pt x="189" y="68"/>
                      <a:pt x="186" y="116"/>
                      <a:pt x="122" y="135"/>
                    </a:cubicBezTo>
                  </a:path>
                </a:pathLst>
              </a:custGeom>
              <a:solidFill>
                <a:srgbClr val="FF640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2" name="îSľîḋé"/>
              <p:cNvSpPr/>
              <p:nvPr/>
            </p:nvSpPr>
            <p:spPr bwMode="auto">
              <a:xfrm>
                <a:off x="7888164" y="3037196"/>
                <a:ext cx="503212" cy="501291"/>
              </a:xfrm>
              <a:custGeom>
                <a:avLst/>
                <a:gdLst>
                  <a:gd name="T0" fmla="*/ 115 w 130"/>
                  <a:gd name="T1" fmla="*/ 16 h 129"/>
                  <a:gd name="T2" fmla="*/ 73 w 130"/>
                  <a:gd name="T3" fmla="*/ 0 h 129"/>
                  <a:gd name="T4" fmla="*/ 6 w 130"/>
                  <a:gd name="T5" fmla="*/ 67 h 129"/>
                  <a:gd name="T6" fmla="*/ 27 w 130"/>
                  <a:gd name="T7" fmla="*/ 53 h 129"/>
                  <a:gd name="T8" fmla="*/ 6 w 130"/>
                  <a:gd name="T9" fmla="*/ 125 h 129"/>
                  <a:gd name="T10" fmla="*/ 78 w 130"/>
                  <a:gd name="T11" fmla="*/ 103 h 129"/>
                  <a:gd name="T12" fmla="*/ 63 w 130"/>
                  <a:gd name="T13" fmla="*/ 124 h 129"/>
                  <a:gd name="T14" fmla="*/ 130 w 130"/>
                  <a:gd name="T15" fmla="*/ 57 h 129"/>
                  <a:gd name="T16" fmla="*/ 115 w 130"/>
                  <a:gd name="T17" fmla="*/ 16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115" y="16"/>
                    </a:move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25" y="3"/>
                      <a:pt x="6" y="67"/>
                    </a:cubicBezTo>
                    <a:cubicBezTo>
                      <a:pt x="6" y="67"/>
                      <a:pt x="18" y="57"/>
                      <a:pt x="27" y="53"/>
                    </a:cubicBezTo>
                    <a:cubicBezTo>
                      <a:pt x="27" y="53"/>
                      <a:pt x="0" y="94"/>
                      <a:pt x="6" y="125"/>
                    </a:cubicBezTo>
                    <a:cubicBezTo>
                      <a:pt x="35" y="129"/>
                      <a:pt x="78" y="103"/>
                      <a:pt x="78" y="103"/>
                    </a:cubicBezTo>
                    <a:cubicBezTo>
                      <a:pt x="73" y="112"/>
                      <a:pt x="63" y="124"/>
                      <a:pt x="63" y="124"/>
                    </a:cubicBezTo>
                    <a:cubicBezTo>
                      <a:pt x="127" y="105"/>
                      <a:pt x="130" y="57"/>
                      <a:pt x="130" y="57"/>
                    </a:cubicBezTo>
                    <a:cubicBezTo>
                      <a:pt x="115" y="16"/>
                      <a:pt x="115" y="16"/>
                      <a:pt x="115" y="16"/>
                    </a:cubicBezTo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3" name="ïṡļïďe"/>
              <p:cNvSpPr/>
              <p:nvPr/>
            </p:nvSpPr>
            <p:spPr bwMode="auto">
              <a:xfrm>
                <a:off x="8410582" y="2727971"/>
                <a:ext cx="635738" cy="848930"/>
              </a:xfrm>
              <a:custGeom>
                <a:avLst/>
                <a:gdLst>
                  <a:gd name="T0" fmla="*/ 164 w 164"/>
                  <a:gd name="T1" fmla="*/ 55 h 219"/>
                  <a:gd name="T2" fmla="*/ 133 w 164"/>
                  <a:gd name="T3" fmla="*/ 180 h 219"/>
                  <a:gd name="T4" fmla="*/ 0 w 164"/>
                  <a:gd name="T5" fmla="*/ 219 h 219"/>
                  <a:gd name="T6" fmla="*/ 27 w 164"/>
                  <a:gd name="T7" fmla="*/ 82 h 219"/>
                  <a:gd name="T8" fmla="*/ 109 w 164"/>
                  <a:gd name="T9" fmla="*/ 0 h 219"/>
                  <a:gd name="T10" fmla="*/ 164 w 164"/>
                  <a:gd name="T11" fmla="*/ 55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219">
                    <a:moveTo>
                      <a:pt x="164" y="55"/>
                    </a:moveTo>
                    <a:cubicBezTo>
                      <a:pt x="133" y="180"/>
                      <a:pt x="133" y="180"/>
                      <a:pt x="133" y="180"/>
                    </a:cubicBezTo>
                    <a:cubicBezTo>
                      <a:pt x="0" y="219"/>
                      <a:pt x="0" y="219"/>
                      <a:pt x="0" y="219"/>
                    </a:cubicBezTo>
                    <a:cubicBezTo>
                      <a:pt x="0" y="219"/>
                      <a:pt x="93" y="147"/>
                      <a:pt x="27" y="82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64" y="55"/>
                      <a:pt x="164" y="55"/>
                      <a:pt x="164" y="5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4" name="îSḷidè"/>
              <p:cNvSpPr/>
              <p:nvPr/>
            </p:nvSpPr>
            <p:spPr bwMode="auto">
              <a:xfrm>
                <a:off x="7842068" y="2366887"/>
                <a:ext cx="847009" cy="639579"/>
              </a:xfrm>
              <a:custGeom>
                <a:avLst/>
                <a:gdLst>
                  <a:gd name="T0" fmla="*/ 164 w 219"/>
                  <a:gd name="T1" fmla="*/ 0 h 165"/>
                  <a:gd name="T2" fmla="*/ 38 w 219"/>
                  <a:gd name="T3" fmla="*/ 32 h 165"/>
                  <a:gd name="T4" fmla="*/ 0 w 219"/>
                  <a:gd name="T5" fmla="*/ 165 h 165"/>
                  <a:gd name="T6" fmla="*/ 137 w 219"/>
                  <a:gd name="T7" fmla="*/ 137 h 165"/>
                  <a:gd name="T8" fmla="*/ 219 w 219"/>
                  <a:gd name="T9" fmla="*/ 55 h 165"/>
                  <a:gd name="T10" fmla="*/ 164 w 219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165">
                    <a:moveTo>
                      <a:pt x="164" y="0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165"/>
                      <a:pt x="71" y="72"/>
                      <a:pt x="137" y="137"/>
                    </a:cubicBezTo>
                    <a:cubicBezTo>
                      <a:pt x="219" y="55"/>
                      <a:pt x="219" y="55"/>
                      <a:pt x="219" y="55"/>
                    </a:cubicBezTo>
                    <a:lnTo>
                      <a:pt x="164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5" name="ïṣlîḓè"/>
              <p:cNvSpPr/>
              <p:nvPr/>
            </p:nvSpPr>
            <p:spPr bwMode="auto">
              <a:xfrm>
                <a:off x="8654506" y="1685054"/>
                <a:ext cx="1081329" cy="1081330"/>
              </a:xfrm>
              <a:custGeom>
                <a:avLst/>
                <a:gdLst>
                  <a:gd name="T0" fmla="*/ 61 w 279"/>
                  <a:gd name="T1" fmla="*/ 221 h 279"/>
                  <a:gd name="T2" fmla="*/ 148 w 279"/>
                  <a:gd name="T3" fmla="*/ 279 h 279"/>
                  <a:gd name="T4" fmla="*/ 279 w 279"/>
                  <a:gd name="T5" fmla="*/ 78 h 279"/>
                  <a:gd name="T6" fmla="*/ 233 w 279"/>
                  <a:gd name="T7" fmla="*/ 48 h 279"/>
                  <a:gd name="T8" fmla="*/ 204 w 279"/>
                  <a:gd name="T9" fmla="*/ 7 h 279"/>
                  <a:gd name="T10" fmla="*/ 202 w 279"/>
                  <a:gd name="T11" fmla="*/ 0 h 279"/>
                  <a:gd name="T12" fmla="*/ 0 w 279"/>
                  <a:gd name="T13" fmla="*/ 131 h 279"/>
                  <a:gd name="T14" fmla="*/ 8 w 279"/>
                  <a:gd name="T15" fmla="*/ 147 h 279"/>
                  <a:gd name="T16" fmla="*/ 61 w 279"/>
                  <a:gd name="T17" fmla="*/ 22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279">
                    <a:moveTo>
                      <a:pt x="61" y="221"/>
                    </a:moveTo>
                    <a:cubicBezTo>
                      <a:pt x="83" y="243"/>
                      <a:pt x="111" y="264"/>
                      <a:pt x="148" y="279"/>
                    </a:cubicBezTo>
                    <a:cubicBezTo>
                      <a:pt x="207" y="212"/>
                      <a:pt x="249" y="138"/>
                      <a:pt x="279" y="78"/>
                    </a:cubicBezTo>
                    <a:cubicBezTo>
                      <a:pt x="259" y="70"/>
                      <a:pt x="244" y="60"/>
                      <a:pt x="233" y="48"/>
                    </a:cubicBezTo>
                    <a:cubicBezTo>
                      <a:pt x="218" y="34"/>
                      <a:pt x="210" y="19"/>
                      <a:pt x="204" y="7"/>
                    </a:cubicBezTo>
                    <a:cubicBezTo>
                      <a:pt x="203" y="4"/>
                      <a:pt x="202" y="2"/>
                      <a:pt x="202" y="0"/>
                    </a:cubicBezTo>
                    <a:cubicBezTo>
                      <a:pt x="141" y="29"/>
                      <a:pt x="67" y="72"/>
                      <a:pt x="0" y="131"/>
                    </a:cubicBezTo>
                    <a:cubicBezTo>
                      <a:pt x="2" y="136"/>
                      <a:pt x="5" y="141"/>
                      <a:pt x="8" y="147"/>
                    </a:cubicBezTo>
                    <a:cubicBezTo>
                      <a:pt x="18" y="168"/>
                      <a:pt x="35" y="196"/>
                      <a:pt x="61" y="221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6" name="ïšḷiḋe"/>
              <p:cNvSpPr/>
              <p:nvPr/>
            </p:nvSpPr>
            <p:spPr bwMode="auto">
              <a:xfrm>
                <a:off x="9476547" y="1487227"/>
                <a:ext cx="457117" cy="457117"/>
              </a:xfrm>
              <a:custGeom>
                <a:avLst/>
                <a:gdLst>
                  <a:gd name="T0" fmla="*/ 29 w 118"/>
                  <a:gd name="T1" fmla="*/ 91 h 118"/>
                  <a:gd name="T2" fmla="*/ 72 w 118"/>
                  <a:gd name="T3" fmla="*/ 118 h 118"/>
                  <a:gd name="T4" fmla="*/ 118 w 118"/>
                  <a:gd name="T5" fmla="*/ 0 h 118"/>
                  <a:gd name="T6" fmla="*/ 0 w 118"/>
                  <a:gd name="T7" fmla="*/ 46 h 118"/>
                  <a:gd name="T8" fmla="*/ 3 w 118"/>
                  <a:gd name="T9" fmla="*/ 53 h 118"/>
                  <a:gd name="T10" fmla="*/ 29 w 118"/>
                  <a:gd name="T11" fmla="*/ 9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8">
                    <a:moveTo>
                      <a:pt x="29" y="91"/>
                    </a:moveTo>
                    <a:cubicBezTo>
                      <a:pt x="40" y="102"/>
                      <a:pt x="54" y="111"/>
                      <a:pt x="72" y="118"/>
                    </a:cubicBezTo>
                    <a:cubicBezTo>
                      <a:pt x="104" y="50"/>
                      <a:pt x="118" y="0"/>
                      <a:pt x="118" y="0"/>
                    </a:cubicBezTo>
                    <a:cubicBezTo>
                      <a:pt x="118" y="0"/>
                      <a:pt x="69" y="14"/>
                      <a:pt x="0" y="46"/>
                    </a:cubicBezTo>
                    <a:cubicBezTo>
                      <a:pt x="1" y="48"/>
                      <a:pt x="2" y="50"/>
                      <a:pt x="3" y="53"/>
                    </a:cubicBezTo>
                    <a:cubicBezTo>
                      <a:pt x="8" y="64"/>
                      <a:pt x="16" y="78"/>
                      <a:pt x="29" y="91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7" name="íṣliďe"/>
              <p:cNvSpPr/>
              <p:nvPr/>
            </p:nvSpPr>
            <p:spPr bwMode="auto">
              <a:xfrm>
                <a:off x="8062943" y="2222838"/>
                <a:ext cx="1129346" cy="1137029"/>
              </a:xfrm>
              <a:custGeom>
                <a:avLst/>
                <a:gdLst>
                  <a:gd name="T0" fmla="*/ 206 w 292"/>
                  <a:gd name="T1" fmla="*/ 91 h 293"/>
                  <a:gd name="T2" fmla="*/ 150 w 292"/>
                  <a:gd name="T3" fmla="*/ 14 h 293"/>
                  <a:gd name="T4" fmla="*/ 144 w 292"/>
                  <a:gd name="T5" fmla="*/ 0 h 293"/>
                  <a:gd name="T6" fmla="*/ 0 w 292"/>
                  <a:gd name="T7" fmla="*/ 197 h 293"/>
                  <a:gd name="T8" fmla="*/ 37 w 292"/>
                  <a:gd name="T9" fmla="*/ 253 h 293"/>
                  <a:gd name="T10" fmla="*/ 96 w 292"/>
                  <a:gd name="T11" fmla="*/ 293 h 293"/>
                  <a:gd name="T12" fmla="*/ 292 w 292"/>
                  <a:gd name="T13" fmla="*/ 149 h 293"/>
                  <a:gd name="T14" fmla="*/ 206 w 292"/>
                  <a:gd name="T15" fmla="*/ 91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293">
                    <a:moveTo>
                      <a:pt x="206" y="91"/>
                    </a:moveTo>
                    <a:cubicBezTo>
                      <a:pt x="179" y="64"/>
                      <a:pt x="161" y="35"/>
                      <a:pt x="150" y="14"/>
                    </a:cubicBezTo>
                    <a:cubicBezTo>
                      <a:pt x="148" y="9"/>
                      <a:pt x="146" y="4"/>
                      <a:pt x="144" y="0"/>
                    </a:cubicBezTo>
                    <a:cubicBezTo>
                      <a:pt x="86" y="53"/>
                      <a:pt x="34" y="118"/>
                      <a:pt x="0" y="197"/>
                    </a:cubicBezTo>
                    <a:cubicBezTo>
                      <a:pt x="0" y="197"/>
                      <a:pt x="11" y="228"/>
                      <a:pt x="37" y="253"/>
                    </a:cubicBezTo>
                    <a:cubicBezTo>
                      <a:pt x="63" y="279"/>
                      <a:pt x="96" y="293"/>
                      <a:pt x="96" y="293"/>
                    </a:cubicBezTo>
                    <a:cubicBezTo>
                      <a:pt x="175" y="260"/>
                      <a:pt x="240" y="207"/>
                      <a:pt x="292" y="149"/>
                    </a:cubicBezTo>
                    <a:cubicBezTo>
                      <a:pt x="256" y="134"/>
                      <a:pt x="228" y="113"/>
                      <a:pt x="206" y="91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8" name="ï$ḻídé"/>
              <p:cNvSpPr/>
              <p:nvPr/>
            </p:nvSpPr>
            <p:spPr bwMode="auto">
              <a:xfrm>
                <a:off x="9438133" y="1665848"/>
                <a:ext cx="316908" cy="320750"/>
              </a:xfrm>
              <a:custGeom>
                <a:avLst/>
                <a:gdLst>
                  <a:gd name="T0" fmla="*/ 31 w 82"/>
                  <a:gd name="T1" fmla="*/ 53 h 83"/>
                  <a:gd name="T2" fmla="*/ 77 w 82"/>
                  <a:gd name="T3" fmla="*/ 83 h 83"/>
                  <a:gd name="T4" fmla="*/ 82 w 82"/>
                  <a:gd name="T5" fmla="*/ 72 h 83"/>
                  <a:gd name="T6" fmla="*/ 39 w 82"/>
                  <a:gd name="T7" fmla="*/ 45 h 83"/>
                  <a:gd name="T8" fmla="*/ 13 w 82"/>
                  <a:gd name="T9" fmla="*/ 7 h 83"/>
                  <a:gd name="T10" fmla="*/ 10 w 82"/>
                  <a:gd name="T11" fmla="*/ 0 h 83"/>
                  <a:gd name="T12" fmla="*/ 0 w 82"/>
                  <a:gd name="T13" fmla="*/ 5 h 83"/>
                  <a:gd name="T14" fmla="*/ 2 w 82"/>
                  <a:gd name="T15" fmla="*/ 12 h 83"/>
                  <a:gd name="T16" fmla="*/ 31 w 82"/>
                  <a:gd name="T17" fmla="*/ 5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83">
                    <a:moveTo>
                      <a:pt x="31" y="53"/>
                    </a:moveTo>
                    <a:cubicBezTo>
                      <a:pt x="42" y="65"/>
                      <a:pt x="57" y="75"/>
                      <a:pt x="77" y="83"/>
                    </a:cubicBezTo>
                    <a:cubicBezTo>
                      <a:pt x="78" y="79"/>
                      <a:pt x="80" y="76"/>
                      <a:pt x="82" y="72"/>
                    </a:cubicBezTo>
                    <a:cubicBezTo>
                      <a:pt x="64" y="65"/>
                      <a:pt x="50" y="56"/>
                      <a:pt x="39" y="45"/>
                    </a:cubicBezTo>
                    <a:cubicBezTo>
                      <a:pt x="26" y="32"/>
                      <a:pt x="18" y="18"/>
                      <a:pt x="13" y="7"/>
                    </a:cubicBezTo>
                    <a:cubicBezTo>
                      <a:pt x="12" y="4"/>
                      <a:pt x="11" y="2"/>
                      <a:pt x="10" y="0"/>
                    </a:cubicBezTo>
                    <a:cubicBezTo>
                      <a:pt x="7" y="2"/>
                      <a:pt x="3" y="3"/>
                      <a:pt x="0" y="5"/>
                    </a:cubicBezTo>
                    <a:cubicBezTo>
                      <a:pt x="0" y="7"/>
                      <a:pt x="1" y="9"/>
                      <a:pt x="2" y="12"/>
                    </a:cubicBezTo>
                    <a:cubicBezTo>
                      <a:pt x="8" y="24"/>
                      <a:pt x="16" y="39"/>
                      <a:pt x="31" y="5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9" name="íşļïḓé"/>
              <p:cNvSpPr/>
              <p:nvPr/>
            </p:nvSpPr>
            <p:spPr bwMode="auto">
              <a:xfrm>
                <a:off x="8619933" y="2192108"/>
                <a:ext cx="608848" cy="608848"/>
              </a:xfrm>
              <a:custGeom>
                <a:avLst/>
                <a:gdLst>
                  <a:gd name="T0" fmla="*/ 62 w 157"/>
                  <a:gd name="T1" fmla="*/ 99 h 157"/>
                  <a:gd name="T2" fmla="*/ 148 w 157"/>
                  <a:gd name="T3" fmla="*/ 157 h 157"/>
                  <a:gd name="T4" fmla="*/ 157 w 157"/>
                  <a:gd name="T5" fmla="*/ 148 h 157"/>
                  <a:gd name="T6" fmla="*/ 70 w 157"/>
                  <a:gd name="T7" fmla="*/ 90 h 157"/>
                  <a:gd name="T8" fmla="*/ 17 w 157"/>
                  <a:gd name="T9" fmla="*/ 16 h 157"/>
                  <a:gd name="T10" fmla="*/ 9 w 157"/>
                  <a:gd name="T11" fmla="*/ 0 h 157"/>
                  <a:gd name="T12" fmla="*/ 0 w 157"/>
                  <a:gd name="T13" fmla="*/ 8 h 157"/>
                  <a:gd name="T14" fmla="*/ 6 w 157"/>
                  <a:gd name="T15" fmla="*/ 22 h 157"/>
                  <a:gd name="T16" fmla="*/ 62 w 157"/>
                  <a:gd name="T17" fmla="*/ 9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7" h="157">
                    <a:moveTo>
                      <a:pt x="62" y="99"/>
                    </a:moveTo>
                    <a:cubicBezTo>
                      <a:pt x="84" y="121"/>
                      <a:pt x="112" y="142"/>
                      <a:pt x="148" y="157"/>
                    </a:cubicBezTo>
                    <a:cubicBezTo>
                      <a:pt x="151" y="154"/>
                      <a:pt x="154" y="151"/>
                      <a:pt x="157" y="148"/>
                    </a:cubicBezTo>
                    <a:cubicBezTo>
                      <a:pt x="120" y="133"/>
                      <a:pt x="92" y="112"/>
                      <a:pt x="70" y="90"/>
                    </a:cubicBezTo>
                    <a:cubicBezTo>
                      <a:pt x="44" y="65"/>
                      <a:pt x="27" y="37"/>
                      <a:pt x="17" y="16"/>
                    </a:cubicBezTo>
                    <a:cubicBezTo>
                      <a:pt x="14" y="10"/>
                      <a:pt x="11" y="5"/>
                      <a:pt x="9" y="0"/>
                    </a:cubicBezTo>
                    <a:cubicBezTo>
                      <a:pt x="6" y="3"/>
                      <a:pt x="3" y="6"/>
                      <a:pt x="0" y="8"/>
                    </a:cubicBezTo>
                    <a:cubicBezTo>
                      <a:pt x="2" y="12"/>
                      <a:pt x="4" y="17"/>
                      <a:pt x="6" y="22"/>
                    </a:cubicBezTo>
                    <a:cubicBezTo>
                      <a:pt x="17" y="43"/>
                      <a:pt x="35" y="72"/>
                      <a:pt x="62" y="9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0" name="îş1ïḍè"/>
              <p:cNvSpPr/>
              <p:nvPr/>
            </p:nvSpPr>
            <p:spPr bwMode="auto">
              <a:xfrm>
                <a:off x="8124404" y="2595445"/>
                <a:ext cx="693357" cy="695278"/>
              </a:xfrm>
              <a:custGeom>
                <a:avLst/>
                <a:gdLst>
                  <a:gd name="T0" fmla="*/ 302 w 361"/>
                  <a:gd name="T1" fmla="*/ 0 h 362"/>
                  <a:gd name="T2" fmla="*/ 361 w 361"/>
                  <a:gd name="T3" fmla="*/ 61 h 362"/>
                  <a:gd name="T4" fmla="*/ 0 w 361"/>
                  <a:gd name="T5" fmla="*/ 362 h 362"/>
                  <a:gd name="T6" fmla="*/ 302 w 361"/>
                  <a:gd name="T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1" h="362">
                    <a:moveTo>
                      <a:pt x="302" y="0"/>
                    </a:moveTo>
                    <a:lnTo>
                      <a:pt x="361" y="61"/>
                    </a:lnTo>
                    <a:lnTo>
                      <a:pt x="0" y="362"/>
                    </a:lnTo>
                    <a:lnTo>
                      <a:pt x="30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1" name="išlïḓè"/>
              <p:cNvSpPr/>
              <p:nvPr/>
            </p:nvSpPr>
            <p:spPr bwMode="auto">
              <a:xfrm>
                <a:off x="9820344" y="1304764"/>
                <a:ext cx="293860" cy="293860"/>
              </a:xfrm>
              <a:custGeom>
                <a:avLst/>
                <a:gdLst>
                  <a:gd name="T0" fmla="*/ 153 w 153"/>
                  <a:gd name="T1" fmla="*/ 0 h 153"/>
                  <a:gd name="T2" fmla="*/ 10 w 153"/>
                  <a:gd name="T3" fmla="*/ 111 h 153"/>
                  <a:gd name="T4" fmla="*/ 0 w 153"/>
                  <a:gd name="T5" fmla="*/ 153 h 153"/>
                  <a:gd name="T6" fmla="*/ 43 w 153"/>
                  <a:gd name="T7" fmla="*/ 145 h 153"/>
                  <a:gd name="T8" fmla="*/ 153 w 153"/>
                  <a:gd name="T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53">
                    <a:moveTo>
                      <a:pt x="153" y="0"/>
                    </a:moveTo>
                    <a:lnTo>
                      <a:pt x="10" y="111"/>
                    </a:lnTo>
                    <a:lnTo>
                      <a:pt x="0" y="153"/>
                    </a:lnTo>
                    <a:lnTo>
                      <a:pt x="43" y="145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2" name="ïš1íḍè"/>
              <p:cNvSpPr/>
              <p:nvPr/>
            </p:nvSpPr>
            <p:spPr bwMode="auto">
              <a:xfrm>
                <a:off x="9820344" y="1304764"/>
                <a:ext cx="293860" cy="293860"/>
              </a:xfrm>
              <a:custGeom>
                <a:avLst/>
                <a:gdLst>
                  <a:gd name="T0" fmla="*/ 153 w 153"/>
                  <a:gd name="T1" fmla="*/ 0 h 153"/>
                  <a:gd name="T2" fmla="*/ 10 w 153"/>
                  <a:gd name="T3" fmla="*/ 111 h 153"/>
                  <a:gd name="T4" fmla="*/ 0 w 153"/>
                  <a:gd name="T5" fmla="*/ 153 h 153"/>
                  <a:gd name="T6" fmla="*/ 43 w 153"/>
                  <a:gd name="T7" fmla="*/ 145 h 153"/>
                  <a:gd name="T8" fmla="*/ 153 w 153"/>
                  <a:gd name="T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53">
                    <a:moveTo>
                      <a:pt x="153" y="0"/>
                    </a:moveTo>
                    <a:lnTo>
                      <a:pt x="10" y="111"/>
                    </a:lnTo>
                    <a:lnTo>
                      <a:pt x="0" y="153"/>
                    </a:lnTo>
                    <a:lnTo>
                      <a:pt x="43" y="145"/>
                    </a:lnTo>
                    <a:lnTo>
                      <a:pt x="15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3" name="ïṩ1íḋê"/>
              <p:cNvSpPr/>
              <p:nvPr/>
            </p:nvSpPr>
            <p:spPr bwMode="auto">
              <a:xfrm>
                <a:off x="9096257" y="1952025"/>
                <a:ext cx="372608" cy="372608"/>
              </a:xfrm>
              <a:custGeom>
                <a:avLst/>
                <a:gdLst>
                  <a:gd name="T0" fmla="*/ 79 w 96"/>
                  <a:gd name="T1" fmla="*/ 79 h 96"/>
                  <a:gd name="T2" fmla="*/ 17 w 96"/>
                  <a:gd name="T3" fmla="*/ 79 h 96"/>
                  <a:gd name="T4" fmla="*/ 17 w 96"/>
                  <a:gd name="T5" fmla="*/ 17 h 96"/>
                  <a:gd name="T6" fmla="*/ 79 w 96"/>
                  <a:gd name="T7" fmla="*/ 17 h 96"/>
                  <a:gd name="T8" fmla="*/ 79 w 96"/>
                  <a:gd name="T9" fmla="*/ 7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96">
                    <a:moveTo>
                      <a:pt x="79" y="79"/>
                    </a:moveTo>
                    <a:cubicBezTo>
                      <a:pt x="62" y="96"/>
                      <a:pt x="34" y="96"/>
                      <a:pt x="17" y="79"/>
                    </a:cubicBezTo>
                    <a:cubicBezTo>
                      <a:pt x="0" y="62"/>
                      <a:pt x="0" y="34"/>
                      <a:pt x="17" y="17"/>
                    </a:cubicBezTo>
                    <a:cubicBezTo>
                      <a:pt x="34" y="0"/>
                      <a:pt x="62" y="0"/>
                      <a:pt x="79" y="17"/>
                    </a:cubicBezTo>
                    <a:cubicBezTo>
                      <a:pt x="96" y="34"/>
                      <a:pt x="96" y="62"/>
                      <a:pt x="79" y="79"/>
                    </a:cubicBezTo>
                  </a:path>
                </a:pathLst>
              </a:custGeom>
              <a:solidFill>
                <a:schemeClr val="bg2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4" name="íṥļîḍé"/>
              <p:cNvSpPr/>
              <p:nvPr/>
            </p:nvSpPr>
            <p:spPr bwMode="auto">
              <a:xfrm>
                <a:off x="9096257" y="1952025"/>
                <a:ext cx="372608" cy="372608"/>
              </a:xfrm>
              <a:custGeom>
                <a:avLst/>
                <a:gdLst>
                  <a:gd name="T0" fmla="*/ 48 w 96"/>
                  <a:gd name="T1" fmla="*/ 96 h 96"/>
                  <a:gd name="T2" fmla="*/ 14 w 96"/>
                  <a:gd name="T3" fmla="*/ 82 h 96"/>
                  <a:gd name="T4" fmla="*/ 0 w 96"/>
                  <a:gd name="T5" fmla="*/ 48 h 96"/>
                  <a:gd name="T6" fmla="*/ 14 w 96"/>
                  <a:gd name="T7" fmla="*/ 14 h 96"/>
                  <a:gd name="T8" fmla="*/ 48 w 96"/>
                  <a:gd name="T9" fmla="*/ 0 h 96"/>
                  <a:gd name="T10" fmla="*/ 82 w 96"/>
                  <a:gd name="T11" fmla="*/ 14 h 96"/>
                  <a:gd name="T12" fmla="*/ 96 w 96"/>
                  <a:gd name="T13" fmla="*/ 48 h 96"/>
                  <a:gd name="T14" fmla="*/ 82 w 96"/>
                  <a:gd name="T15" fmla="*/ 82 h 96"/>
                  <a:gd name="T16" fmla="*/ 48 w 96"/>
                  <a:gd name="T17" fmla="*/ 96 h 96"/>
                  <a:gd name="T18" fmla="*/ 48 w 96"/>
                  <a:gd name="T19" fmla="*/ 10 h 96"/>
                  <a:gd name="T20" fmla="*/ 21 w 96"/>
                  <a:gd name="T21" fmla="*/ 21 h 96"/>
                  <a:gd name="T22" fmla="*/ 10 w 96"/>
                  <a:gd name="T23" fmla="*/ 48 h 96"/>
                  <a:gd name="T24" fmla="*/ 21 w 96"/>
                  <a:gd name="T25" fmla="*/ 75 h 96"/>
                  <a:gd name="T26" fmla="*/ 48 w 96"/>
                  <a:gd name="T27" fmla="*/ 86 h 96"/>
                  <a:gd name="T28" fmla="*/ 75 w 96"/>
                  <a:gd name="T29" fmla="*/ 75 h 96"/>
                  <a:gd name="T30" fmla="*/ 86 w 96"/>
                  <a:gd name="T31" fmla="*/ 48 h 96"/>
                  <a:gd name="T32" fmla="*/ 75 w 96"/>
                  <a:gd name="T33" fmla="*/ 21 h 96"/>
                  <a:gd name="T34" fmla="*/ 48 w 96"/>
                  <a:gd name="T35" fmla="*/ 1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96">
                    <a:moveTo>
                      <a:pt x="48" y="96"/>
                    </a:moveTo>
                    <a:cubicBezTo>
                      <a:pt x="35" y="96"/>
                      <a:pt x="23" y="91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35"/>
                      <a:pt x="5" y="23"/>
                      <a:pt x="14" y="14"/>
                    </a:cubicBezTo>
                    <a:cubicBezTo>
                      <a:pt x="23" y="5"/>
                      <a:pt x="35" y="0"/>
                      <a:pt x="48" y="0"/>
                    </a:cubicBezTo>
                    <a:cubicBezTo>
                      <a:pt x="61" y="0"/>
                      <a:pt x="73" y="5"/>
                      <a:pt x="82" y="14"/>
                    </a:cubicBezTo>
                    <a:cubicBezTo>
                      <a:pt x="91" y="23"/>
                      <a:pt x="96" y="35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73" y="91"/>
                      <a:pt x="61" y="96"/>
                      <a:pt x="48" y="96"/>
                    </a:cubicBezTo>
                    <a:moveTo>
                      <a:pt x="48" y="10"/>
                    </a:moveTo>
                    <a:cubicBezTo>
                      <a:pt x="38" y="10"/>
                      <a:pt x="28" y="14"/>
                      <a:pt x="21" y="21"/>
                    </a:cubicBezTo>
                    <a:cubicBezTo>
                      <a:pt x="14" y="28"/>
                      <a:pt x="10" y="38"/>
                      <a:pt x="10" y="48"/>
                    </a:cubicBezTo>
                    <a:cubicBezTo>
                      <a:pt x="10" y="58"/>
                      <a:pt x="14" y="68"/>
                      <a:pt x="21" y="75"/>
                    </a:cubicBezTo>
                    <a:cubicBezTo>
                      <a:pt x="28" y="82"/>
                      <a:pt x="38" y="86"/>
                      <a:pt x="48" y="86"/>
                    </a:cubicBezTo>
                    <a:cubicBezTo>
                      <a:pt x="58" y="86"/>
                      <a:pt x="68" y="82"/>
                      <a:pt x="75" y="75"/>
                    </a:cubicBezTo>
                    <a:cubicBezTo>
                      <a:pt x="82" y="68"/>
                      <a:pt x="86" y="58"/>
                      <a:pt x="86" y="48"/>
                    </a:cubicBezTo>
                    <a:cubicBezTo>
                      <a:pt x="86" y="38"/>
                      <a:pt x="82" y="28"/>
                      <a:pt x="75" y="21"/>
                    </a:cubicBezTo>
                    <a:cubicBezTo>
                      <a:pt x="68" y="14"/>
                      <a:pt x="58" y="10"/>
                      <a:pt x="48" y="10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5" name="ïS1iḍè"/>
              <p:cNvSpPr/>
              <p:nvPr/>
            </p:nvSpPr>
            <p:spPr bwMode="auto">
              <a:xfrm>
                <a:off x="9933662" y="1487227"/>
                <a:ext cx="0" cy="384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64D6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6" name="iṣ1ïde"/>
              <p:cNvSpPr/>
              <p:nvPr/>
            </p:nvSpPr>
            <p:spPr bwMode="auto">
              <a:xfrm>
                <a:off x="8429788" y="2883544"/>
                <a:ext cx="689515" cy="480164"/>
              </a:xfrm>
              <a:custGeom>
                <a:avLst/>
                <a:gdLst>
                  <a:gd name="T0" fmla="*/ 45 w 178"/>
                  <a:gd name="T1" fmla="*/ 102 h 124"/>
                  <a:gd name="T2" fmla="*/ 1 w 178"/>
                  <a:gd name="T3" fmla="*/ 123 h 124"/>
                  <a:gd name="T4" fmla="*/ 0 w 178"/>
                  <a:gd name="T5" fmla="*/ 123 h 124"/>
                  <a:gd name="T6" fmla="*/ 0 w 178"/>
                  <a:gd name="T7" fmla="*/ 123 h 124"/>
                  <a:gd name="T8" fmla="*/ 1 w 178"/>
                  <a:gd name="T9" fmla="*/ 124 h 124"/>
                  <a:gd name="T10" fmla="*/ 45 w 178"/>
                  <a:gd name="T11" fmla="*/ 102 h 124"/>
                  <a:gd name="T12" fmla="*/ 45 w 178"/>
                  <a:gd name="T13" fmla="*/ 102 h 124"/>
                  <a:gd name="T14" fmla="*/ 178 w 178"/>
                  <a:gd name="T15" fmla="*/ 0 h 124"/>
                  <a:gd name="T16" fmla="*/ 158 w 178"/>
                  <a:gd name="T17" fmla="*/ 19 h 124"/>
                  <a:gd name="T18" fmla="*/ 158 w 178"/>
                  <a:gd name="T19" fmla="*/ 19 h 124"/>
                  <a:gd name="T20" fmla="*/ 178 w 178"/>
                  <a:gd name="T2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8" h="124">
                    <a:moveTo>
                      <a:pt x="45" y="102"/>
                    </a:moveTo>
                    <a:cubicBezTo>
                      <a:pt x="31" y="110"/>
                      <a:pt x="16" y="117"/>
                      <a:pt x="1" y="123"/>
                    </a:cubicBezTo>
                    <a:cubicBezTo>
                      <a:pt x="1" y="123"/>
                      <a:pt x="1" y="123"/>
                      <a:pt x="0" y="12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1" y="124"/>
                      <a:pt x="1" y="124"/>
                      <a:pt x="1" y="124"/>
                    </a:cubicBezTo>
                    <a:cubicBezTo>
                      <a:pt x="16" y="117"/>
                      <a:pt x="31" y="110"/>
                      <a:pt x="45" y="102"/>
                    </a:cubicBezTo>
                    <a:cubicBezTo>
                      <a:pt x="45" y="102"/>
                      <a:pt x="45" y="102"/>
                      <a:pt x="45" y="102"/>
                    </a:cubicBezTo>
                    <a:moveTo>
                      <a:pt x="178" y="0"/>
                    </a:moveTo>
                    <a:cubicBezTo>
                      <a:pt x="172" y="6"/>
                      <a:pt x="165" y="13"/>
                      <a:pt x="158" y="19"/>
                    </a:cubicBezTo>
                    <a:cubicBezTo>
                      <a:pt x="158" y="19"/>
                      <a:pt x="158" y="19"/>
                      <a:pt x="158" y="19"/>
                    </a:cubicBezTo>
                    <a:cubicBezTo>
                      <a:pt x="165" y="13"/>
                      <a:pt x="172" y="6"/>
                      <a:pt x="178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7" name="ïṧļîḓe"/>
              <p:cNvSpPr/>
              <p:nvPr/>
            </p:nvSpPr>
            <p:spPr bwMode="auto">
              <a:xfrm>
                <a:off x="8410582" y="3352184"/>
                <a:ext cx="19206" cy="7682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5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0" y="0"/>
                    </a:cubicBezTo>
                  </a:path>
                </a:pathLst>
              </a:custGeom>
              <a:solidFill>
                <a:srgbClr val="E5C06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8" name="íşļídè"/>
              <p:cNvSpPr/>
              <p:nvPr/>
            </p:nvSpPr>
            <p:spPr bwMode="auto">
              <a:xfrm>
                <a:off x="8604568" y="2956529"/>
                <a:ext cx="437909" cy="320750"/>
              </a:xfrm>
              <a:custGeom>
                <a:avLst/>
                <a:gdLst>
                  <a:gd name="T0" fmla="*/ 113 w 113"/>
                  <a:gd name="T1" fmla="*/ 0 h 83"/>
                  <a:gd name="T2" fmla="*/ 0 w 113"/>
                  <a:gd name="T3" fmla="*/ 83 h 83"/>
                  <a:gd name="T4" fmla="*/ 0 w 113"/>
                  <a:gd name="T5" fmla="*/ 83 h 83"/>
                  <a:gd name="T6" fmla="*/ 113 w 113"/>
                  <a:gd name="T7" fmla="*/ 0 h 83"/>
                  <a:gd name="T8" fmla="*/ 113 w 113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83">
                    <a:moveTo>
                      <a:pt x="113" y="0"/>
                    </a:moveTo>
                    <a:cubicBezTo>
                      <a:pt x="80" y="31"/>
                      <a:pt x="42" y="60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42" y="60"/>
                      <a:pt x="80" y="31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</a:path>
                </a:pathLst>
              </a:custGeom>
              <a:solidFill>
                <a:srgbClr val="264D6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9" name="í$ḷíḍê"/>
              <p:cNvSpPr/>
              <p:nvPr/>
            </p:nvSpPr>
            <p:spPr bwMode="auto">
              <a:xfrm>
                <a:off x="9057843" y="1944343"/>
                <a:ext cx="674150" cy="822041"/>
              </a:xfrm>
              <a:custGeom>
                <a:avLst/>
                <a:gdLst>
                  <a:gd name="T0" fmla="*/ 153 w 174"/>
                  <a:gd name="T1" fmla="*/ 0 h 212"/>
                  <a:gd name="T2" fmla="*/ 101 w 174"/>
                  <a:gd name="T3" fmla="*/ 71 h 212"/>
                  <a:gd name="T4" fmla="*/ 92 w 174"/>
                  <a:gd name="T5" fmla="*/ 84 h 212"/>
                  <a:gd name="T6" fmla="*/ 89 w 174"/>
                  <a:gd name="T7" fmla="*/ 87 h 212"/>
                  <a:gd name="T8" fmla="*/ 0 w 174"/>
                  <a:gd name="T9" fmla="*/ 189 h 212"/>
                  <a:gd name="T10" fmla="*/ 44 w 174"/>
                  <a:gd name="T11" fmla="*/ 212 h 212"/>
                  <a:gd name="T12" fmla="*/ 174 w 174"/>
                  <a:gd name="T13" fmla="*/ 11 h 212"/>
                  <a:gd name="T14" fmla="*/ 153 w 174"/>
                  <a:gd name="T15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4" h="212">
                    <a:moveTo>
                      <a:pt x="153" y="0"/>
                    </a:moveTo>
                    <a:cubicBezTo>
                      <a:pt x="138" y="22"/>
                      <a:pt x="121" y="46"/>
                      <a:pt x="101" y="71"/>
                    </a:cubicBezTo>
                    <a:cubicBezTo>
                      <a:pt x="99" y="76"/>
                      <a:pt x="96" y="80"/>
                      <a:pt x="92" y="84"/>
                    </a:cubicBezTo>
                    <a:cubicBezTo>
                      <a:pt x="91" y="85"/>
                      <a:pt x="90" y="86"/>
                      <a:pt x="89" y="87"/>
                    </a:cubicBezTo>
                    <a:cubicBezTo>
                      <a:pt x="63" y="120"/>
                      <a:pt x="33" y="155"/>
                      <a:pt x="0" y="189"/>
                    </a:cubicBezTo>
                    <a:cubicBezTo>
                      <a:pt x="13" y="198"/>
                      <a:pt x="28" y="206"/>
                      <a:pt x="44" y="212"/>
                    </a:cubicBezTo>
                    <a:cubicBezTo>
                      <a:pt x="103" y="145"/>
                      <a:pt x="145" y="71"/>
                      <a:pt x="174" y="11"/>
                    </a:cubicBezTo>
                    <a:cubicBezTo>
                      <a:pt x="166" y="8"/>
                      <a:pt x="159" y="4"/>
                      <a:pt x="153" y="0"/>
                    </a:cubicBezTo>
                  </a:path>
                </a:pathLst>
              </a:custGeom>
              <a:solidFill>
                <a:schemeClr val="bg2">
                  <a:lumMod val="25000"/>
                  <a:alpha val="32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0" name="ïṥļîḋé"/>
              <p:cNvSpPr/>
              <p:nvPr/>
            </p:nvSpPr>
            <p:spPr bwMode="auto">
              <a:xfrm>
                <a:off x="9674374" y="1583260"/>
                <a:ext cx="224717" cy="361084"/>
              </a:xfrm>
              <a:custGeom>
                <a:avLst/>
                <a:gdLst>
                  <a:gd name="T0" fmla="*/ 58 w 58"/>
                  <a:gd name="T1" fmla="*/ 0 h 93"/>
                  <a:gd name="T2" fmla="*/ 52 w 58"/>
                  <a:gd name="T3" fmla="*/ 1 h 93"/>
                  <a:gd name="T4" fmla="*/ 0 w 58"/>
                  <a:gd name="T5" fmla="*/ 83 h 93"/>
                  <a:gd name="T6" fmla="*/ 20 w 58"/>
                  <a:gd name="T7" fmla="*/ 93 h 93"/>
                  <a:gd name="T8" fmla="*/ 58 w 58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3">
                    <a:moveTo>
                      <a:pt x="58" y="0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41" y="20"/>
                      <a:pt x="24" y="49"/>
                      <a:pt x="0" y="83"/>
                    </a:cubicBezTo>
                    <a:cubicBezTo>
                      <a:pt x="6" y="87"/>
                      <a:pt x="13" y="90"/>
                      <a:pt x="20" y="93"/>
                    </a:cubicBezTo>
                    <a:cubicBezTo>
                      <a:pt x="39" y="53"/>
                      <a:pt x="51" y="20"/>
                      <a:pt x="58" y="0"/>
                    </a:cubicBezTo>
                  </a:path>
                </a:pathLst>
              </a:custGeom>
              <a:solidFill>
                <a:schemeClr val="bg2">
                  <a:lumMod val="25000"/>
                  <a:alpha val="32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1" name="íṥľïḋê"/>
              <p:cNvSpPr/>
              <p:nvPr/>
            </p:nvSpPr>
            <p:spPr bwMode="auto">
              <a:xfrm>
                <a:off x="8299183" y="2712605"/>
                <a:ext cx="893105" cy="647261"/>
              </a:xfrm>
              <a:custGeom>
                <a:avLst/>
                <a:gdLst>
                  <a:gd name="T0" fmla="*/ 188 w 231"/>
                  <a:gd name="T1" fmla="*/ 0 h 167"/>
                  <a:gd name="T2" fmla="*/ 0 w 231"/>
                  <a:gd name="T3" fmla="*/ 147 h 167"/>
                  <a:gd name="T4" fmla="*/ 29 w 231"/>
                  <a:gd name="T5" fmla="*/ 165 h 167"/>
                  <a:gd name="T6" fmla="*/ 34 w 231"/>
                  <a:gd name="T7" fmla="*/ 167 h 167"/>
                  <a:gd name="T8" fmla="*/ 35 w 231"/>
                  <a:gd name="T9" fmla="*/ 167 h 167"/>
                  <a:gd name="T10" fmla="*/ 79 w 231"/>
                  <a:gd name="T11" fmla="*/ 146 h 167"/>
                  <a:gd name="T12" fmla="*/ 192 w 231"/>
                  <a:gd name="T13" fmla="*/ 63 h 167"/>
                  <a:gd name="T14" fmla="*/ 212 w 231"/>
                  <a:gd name="T15" fmla="*/ 44 h 167"/>
                  <a:gd name="T16" fmla="*/ 231 w 231"/>
                  <a:gd name="T17" fmla="*/ 23 h 167"/>
                  <a:gd name="T18" fmla="*/ 188 w 231"/>
                  <a:gd name="T19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1" h="167">
                    <a:moveTo>
                      <a:pt x="188" y="0"/>
                    </a:moveTo>
                    <a:cubicBezTo>
                      <a:pt x="133" y="55"/>
                      <a:pt x="70" y="108"/>
                      <a:pt x="0" y="147"/>
                    </a:cubicBezTo>
                    <a:cubicBezTo>
                      <a:pt x="29" y="165"/>
                      <a:pt x="29" y="165"/>
                      <a:pt x="29" y="165"/>
                    </a:cubicBezTo>
                    <a:cubicBezTo>
                      <a:pt x="32" y="166"/>
                      <a:pt x="33" y="166"/>
                      <a:pt x="34" y="167"/>
                    </a:cubicBezTo>
                    <a:cubicBezTo>
                      <a:pt x="35" y="167"/>
                      <a:pt x="35" y="167"/>
                      <a:pt x="35" y="167"/>
                    </a:cubicBezTo>
                    <a:cubicBezTo>
                      <a:pt x="50" y="161"/>
                      <a:pt x="65" y="154"/>
                      <a:pt x="79" y="146"/>
                    </a:cubicBezTo>
                    <a:cubicBezTo>
                      <a:pt x="121" y="123"/>
                      <a:pt x="159" y="94"/>
                      <a:pt x="192" y="63"/>
                    </a:cubicBezTo>
                    <a:cubicBezTo>
                      <a:pt x="199" y="57"/>
                      <a:pt x="206" y="50"/>
                      <a:pt x="212" y="44"/>
                    </a:cubicBezTo>
                    <a:cubicBezTo>
                      <a:pt x="219" y="37"/>
                      <a:pt x="225" y="30"/>
                      <a:pt x="231" y="23"/>
                    </a:cubicBezTo>
                    <a:cubicBezTo>
                      <a:pt x="215" y="17"/>
                      <a:pt x="201" y="9"/>
                      <a:pt x="188" y="0"/>
                    </a:cubicBezTo>
                  </a:path>
                </a:pathLst>
              </a:custGeom>
              <a:solidFill>
                <a:schemeClr val="bg2">
                  <a:lumMod val="25000"/>
                  <a:alpha val="32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2" name="iSľiḍè"/>
              <p:cNvSpPr/>
              <p:nvPr/>
            </p:nvSpPr>
            <p:spPr bwMode="auto">
              <a:xfrm>
                <a:off x="9649405" y="1905930"/>
                <a:ext cx="101794" cy="80667"/>
              </a:xfrm>
              <a:custGeom>
                <a:avLst/>
                <a:gdLst>
                  <a:gd name="T0" fmla="*/ 6 w 26"/>
                  <a:gd name="T1" fmla="*/ 0 h 21"/>
                  <a:gd name="T2" fmla="*/ 0 w 26"/>
                  <a:gd name="T3" fmla="*/ 10 h 21"/>
                  <a:gd name="T4" fmla="*/ 21 w 26"/>
                  <a:gd name="T5" fmla="*/ 21 h 21"/>
                  <a:gd name="T6" fmla="*/ 26 w 26"/>
                  <a:gd name="T7" fmla="*/ 10 h 21"/>
                  <a:gd name="T8" fmla="*/ 6 w 26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1">
                    <a:moveTo>
                      <a:pt x="6" y="0"/>
                    </a:moveTo>
                    <a:cubicBezTo>
                      <a:pt x="4" y="4"/>
                      <a:pt x="2" y="7"/>
                      <a:pt x="0" y="10"/>
                    </a:cubicBezTo>
                    <a:cubicBezTo>
                      <a:pt x="6" y="14"/>
                      <a:pt x="13" y="18"/>
                      <a:pt x="21" y="21"/>
                    </a:cubicBezTo>
                    <a:cubicBezTo>
                      <a:pt x="23" y="17"/>
                      <a:pt x="25" y="13"/>
                      <a:pt x="26" y="10"/>
                    </a:cubicBezTo>
                    <a:cubicBezTo>
                      <a:pt x="19" y="7"/>
                      <a:pt x="12" y="4"/>
                      <a:pt x="6" y="0"/>
                    </a:cubicBezTo>
                  </a:path>
                </a:pathLst>
              </a:custGeom>
              <a:solidFill>
                <a:srgbClr val="BCDBE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3" name="išḷídè"/>
              <p:cNvSpPr/>
              <p:nvPr/>
            </p:nvSpPr>
            <p:spPr bwMode="auto">
              <a:xfrm>
                <a:off x="9027112" y="2678033"/>
                <a:ext cx="201669" cy="122922"/>
              </a:xfrm>
              <a:custGeom>
                <a:avLst/>
                <a:gdLst>
                  <a:gd name="T0" fmla="*/ 8 w 52"/>
                  <a:gd name="T1" fmla="*/ 0 h 32"/>
                  <a:gd name="T2" fmla="*/ 0 w 52"/>
                  <a:gd name="T3" fmla="*/ 9 h 32"/>
                  <a:gd name="T4" fmla="*/ 43 w 52"/>
                  <a:gd name="T5" fmla="*/ 32 h 32"/>
                  <a:gd name="T6" fmla="*/ 52 w 52"/>
                  <a:gd name="T7" fmla="*/ 23 h 32"/>
                  <a:gd name="T8" fmla="*/ 8 w 52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2">
                    <a:moveTo>
                      <a:pt x="8" y="0"/>
                    </a:moveTo>
                    <a:cubicBezTo>
                      <a:pt x="5" y="3"/>
                      <a:pt x="2" y="6"/>
                      <a:pt x="0" y="9"/>
                    </a:cubicBezTo>
                    <a:cubicBezTo>
                      <a:pt x="13" y="18"/>
                      <a:pt x="27" y="26"/>
                      <a:pt x="43" y="32"/>
                    </a:cubicBezTo>
                    <a:cubicBezTo>
                      <a:pt x="46" y="29"/>
                      <a:pt x="49" y="26"/>
                      <a:pt x="52" y="23"/>
                    </a:cubicBezTo>
                    <a:cubicBezTo>
                      <a:pt x="36" y="17"/>
                      <a:pt x="21" y="9"/>
                      <a:pt x="8" y="0"/>
                    </a:cubicBezTo>
                  </a:path>
                </a:pathLst>
              </a:custGeom>
              <a:solidFill>
                <a:srgbClr val="BCDBE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4" name="iṥḻïḓe"/>
              <p:cNvSpPr/>
              <p:nvPr/>
            </p:nvSpPr>
            <p:spPr bwMode="auto">
              <a:xfrm>
                <a:off x="9874122" y="1494909"/>
                <a:ext cx="55699" cy="92191"/>
              </a:xfrm>
              <a:custGeom>
                <a:avLst/>
                <a:gdLst>
                  <a:gd name="T0" fmla="*/ 14 w 14"/>
                  <a:gd name="T1" fmla="*/ 0 h 24"/>
                  <a:gd name="T2" fmla="*/ 13 w 14"/>
                  <a:gd name="T3" fmla="*/ 0 h 24"/>
                  <a:gd name="T4" fmla="*/ 0 w 14"/>
                  <a:gd name="T5" fmla="*/ 24 h 24"/>
                  <a:gd name="T6" fmla="*/ 6 w 14"/>
                  <a:gd name="T7" fmla="*/ 23 h 24"/>
                  <a:gd name="T8" fmla="*/ 14 w 1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9" y="9"/>
                      <a:pt x="0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0" y="10"/>
                      <a:pt x="13" y="2"/>
                      <a:pt x="14" y="0"/>
                    </a:cubicBezTo>
                  </a:path>
                </a:pathLst>
              </a:custGeom>
              <a:solidFill>
                <a:srgbClr val="264D6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5" name="îŝlidé"/>
              <p:cNvSpPr/>
              <p:nvPr/>
            </p:nvSpPr>
            <p:spPr bwMode="auto">
              <a:xfrm>
                <a:off x="9401641" y="2218997"/>
                <a:ext cx="48016" cy="63382"/>
              </a:xfrm>
              <a:custGeom>
                <a:avLst/>
                <a:gdLst>
                  <a:gd name="T0" fmla="*/ 12 w 12"/>
                  <a:gd name="T1" fmla="*/ 0 h 16"/>
                  <a:gd name="T2" fmla="*/ 0 w 12"/>
                  <a:gd name="T3" fmla="*/ 16 h 16"/>
                  <a:gd name="T4" fmla="*/ 3 w 12"/>
                  <a:gd name="T5" fmla="*/ 13 h 16"/>
                  <a:gd name="T6" fmla="*/ 12 w 1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6">
                    <a:moveTo>
                      <a:pt x="12" y="0"/>
                    </a:moveTo>
                    <a:cubicBezTo>
                      <a:pt x="8" y="5"/>
                      <a:pt x="5" y="11"/>
                      <a:pt x="0" y="16"/>
                    </a:cubicBezTo>
                    <a:cubicBezTo>
                      <a:pt x="1" y="15"/>
                      <a:pt x="2" y="14"/>
                      <a:pt x="3" y="13"/>
                    </a:cubicBezTo>
                    <a:cubicBezTo>
                      <a:pt x="7" y="9"/>
                      <a:pt x="10" y="5"/>
                      <a:pt x="12" y="0"/>
                    </a:cubicBezTo>
                  </a:path>
                </a:pathLst>
              </a:custGeom>
              <a:solidFill>
                <a:srgbClr val="1433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grpSp>
          <p:nvGrpSpPr>
            <p:cNvPr id="9" name="ïṡľïďè"/>
            <p:cNvGrpSpPr/>
            <p:nvPr/>
          </p:nvGrpSpPr>
          <p:grpSpPr>
            <a:xfrm>
              <a:off x="669925" y="1123950"/>
              <a:ext cx="6369393" cy="1222181"/>
              <a:chOff x="669925" y="1123950"/>
              <a:chExt cx="6369393" cy="1222181"/>
            </a:xfrm>
          </p:grpSpPr>
          <p:cxnSp>
            <p:nvCxnSpPr>
              <p:cNvPr id="18" name="直接连接符 17"/>
              <p:cNvCxnSpPr>
                <a:stCxn id="32" idx="0"/>
              </p:cNvCxnSpPr>
              <p:nvPr/>
            </p:nvCxnSpPr>
            <p:spPr>
              <a:xfrm flipH="1">
                <a:off x="669925" y="1584000"/>
                <a:ext cx="636939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îṩļïḋe"/>
              <p:cNvSpPr/>
              <p:nvPr/>
            </p:nvSpPr>
            <p:spPr bwMode="auto">
              <a:xfrm>
                <a:off x="673745" y="1589475"/>
                <a:ext cx="6357014" cy="756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Supporting text here.</a:t>
                </a:r>
                <a:endParaRPr lang="en-US" altLang="zh-CN" sz="1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When you copy &amp; paste, choose "keep text only" option.</a:t>
                </a:r>
                <a:endParaRPr lang="en-US" altLang="zh-CN" sz="1000" dirty="0"/>
              </a:p>
            </p:txBody>
          </p:sp>
          <p:sp>
            <p:nvSpPr>
              <p:cNvPr id="20" name="îŝļïdê"/>
              <p:cNvSpPr txBox="1"/>
              <p:nvPr/>
            </p:nvSpPr>
            <p:spPr bwMode="auto">
              <a:xfrm>
                <a:off x="673745" y="1123950"/>
                <a:ext cx="6357014" cy="46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  <a:endParaRPr lang="en-US" altLang="zh-CN" sz="1800" b="1" dirty="0"/>
              </a:p>
            </p:txBody>
          </p:sp>
        </p:grpSp>
        <p:grpSp>
          <p:nvGrpSpPr>
            <p:cNvPr id="10" name="îśļïdé"/>
            <p:cNvGrpSpPr/>
            <p:nvPr/>
          </p:nvGrpSpPr>
          <p:grpSpPr>
            <a:xfrm>
              <a:off x="669926" y="2725590"/>
              <a:ext cx="7138391" cy="1222181"/>
              <a:chOff x="669926" y="1123950"/>
              <a:chExt cx="7138391" cy="1222181"/>
            </a:xfrm>
          </p:grpSpPr>
          <p:sp>
            <p:nvSpPr>
              <p:cNvPr id="15" name="ïṡḷídè"/>
              <p:cNvSpPr txBox="1"/>
              <p:nvPr/>
            </p:nvSpPr>
            <p:spPr bwMode="auto">
              <a:xfrm>
                <a:off x="673745" y="1123950"/>
                <a:ext cx="6357014" cy="46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  <a:endParaRPr lang="en-US" altLang="zh-CN" sz="1800" b="1" dirty="0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 flipH="1">
                <a:off x="669926" y="1584000"/>
                <a:ext cx="7138391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iṡľiḍé"/>
              <p:cNvSpPr/>
              <p:nvPr/>
            </p:nvSpPr>
            <p:spPr bwMode="auto">
              <a:xfrm>
                <a:off x="673745" y="1589475"/>
                <a:ext cx="6357014" cy="756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Supporting text here.</a:t>
                </a:r>
                <a:endParaRPr lang="en-US" altLang="zh-CN" sz="1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When you copy &amp; paste, choose "keep text only" option.</a:t>
                </a:r>
                <a:endParaRPr lang="en-US" altLang="zh-CN" sz="1000" dirty="0"/>
              </a:p>
            </p:txBody>
          </p:sp>
        </p:grpSp>
        <p:grpSp>
          <p:nvGrpSpPr>
            <p:cNvPr id="11" name="iṩ1ïḋé"/>
            <p:cNvGrpSpPr/>
            <p:nvPr/>
          </p:nvGrpSpPr>
          <p:grpSpPr>
            <a:xfrm>
              <a:off x="669925" y="4327230"/>
              <a:ext cx="6369393" cy="1222181"/>
              <a:chOff x="669925" y="1123950"/>
              <a:chExt cx="6369393" cy="1222181"/>
            </a:xfrm>
          </p:grpSpPr>
          <p:cxnSp>
            <p:nvCxnSpPr>
              <p:cNvPr id="12" name="直接连接符 11"/>
              <p:cNvCxnSpPr/>
              <p:nvPr/>
            </p:nvCxnSpPr>
            <p:spPr>
              <a:xfrm flipH="1">
                <a:off x="669925" y="1584000"/>
                <a:ext cx="636939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îṣḷíḋé"/>
              <p:cNvSpPr/>
              <p:nvPr/>
            </p:nvSpPr>
            <p:spPr bwMode="auto">
              <a:xfrm>
                <a:off x="673745" y="1589475"/>
                <a:ext cx="6357014" cy="756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Supporting text here.</a:t>
                </a:r>
                <a:endParaRPr lang="en-US" altLang="zh-CN" sz="1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When you copy &amp; paste, choose "keep text only" option.</a:t>
                </a:r>
                <a:endParaRPr lang="en-US" altLang="zh-CN" sz="1000" dirty="0"/>
              </a:p>
            </p:txBody>
          </p:sp>
          <p:sp>
            <p:nvSpPr>
              <p:cNvPr id="14" name="íş1ïḑe"/>
              <p:cNvSpPr txBox="1"/>
              <p:nvPr/>
            </p:nvSpPr>
            <p:spPr bwMode="auto">
              <a:xfrm>
                <a:off x="673745" y="1123950"/>
                <a:ext cx="6357014" cy="46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  <a:endParaRPr lang="en-US" altLang="zh-CN" sz="1800" b="1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fe9e1bf3-1ac1-476e-9386-5a59a3c928f2" descr="/g8AAB+LCAAAAAAABADdlM9PwjAUx/+Xqjc0W8fP3YYGw0ExgejBcKhbYSVbR7bOYAj/uy1bR8cqjpOycBmv7/V9v68vny24Zl9rDGwwDVHMHghaxigcMxyCFhh7wKZpELTAkFCP0OVjHKXrBNjv26JMPXkjzH9FQYpFLSWMoCD7a1fyZdoToSRMwzzNuDN4CG2UkGlkQeJ5AVbTxpTh+LPoYIrY/nvKYt5gFMUhYrzh1tjdgPwI2D14Z+xEsYc3vKgFZpksqSeXJwag9SkOhE3HW6UJCzFlh6IXxEeHuSqN32rdIbuQA4/ncTvQTAT2jL2H/Oapj9b4mV8l9OYTECETzAt3JbW8Mf8o+d61fhQ8w5szLYoK1ZzuPU7KFxeo6nMJOt1zjfJiFe+jIIp/X0WZVjmfLBbExTMfh1jmzAhlDvW4aE/u4TAmS59RnCR5YPKxwi5TyuyOyEoTn995NRq1Ya/rOEDaM3a6fZQN6+7jUX6dd9qXqA/F/SaYOa7Lx5wrzwzt4xWfUn6NTeQG3YhW1lKKLr1sFjyxkX9mFZ61tafMnVzb/05QSyUobDBB4UUTFDaJoN0SQc1uf+AYWoLCRhIUqgSFTSZoXXMXTdC+SlCrwQS1LpqgVpMI2i8RtGN2e05bS1CrkQS1VIJaTSZoXXNz/vsGG2z0tf4PAAA="/>
          <p:cNvGrpSpPr>
            <a:grpSpLocks noChangeAspect="1"/>
          </p:cNvGrpSpPr>
          <p:nvPr/>
        </p:nvGrpSpPr>
        <p:grpSpPr>
          <a:xfrm>
            <a:off x="3267869" y="1421916"/>
            <a:ext cx="5656263" cy="4014169"/>
            <a:chOff x="3267869" y="1662310"/>
            <a:chExt cx="5656263" cy="4014169"/>
          </a:xfrm>
        </p:grpSpPr>
        <p:cxnSp>
          <p:nvCxnSpPr>
            <p:cNvPr id="6" name="ExtraShape"/>
            <p:cNvCxnSpPr/>
            <p:nvPr/>
          </p:nvCxnSpPr>
          <p:spPr>
            <a:xfrm>
              <a:off x="3267869" y="2421700"/>
              <a:ext cx="5656263" cy="0"/>
            </a:xfrm>
            <a:prstGeom prst="line">
              <a:avLst/>
            </a:prstGeom>
            <a:ln w="19050">
              <a:solidFill>
                <a:srgbClr val="2E55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xtraShape"/>
            <p:cNvSpPr/>
            <p:nvPr/>
          </p:nvSpPr>
          <p:spPr>
            <a:xfrm>
              <a:off x="3827672" y="3161177"/>
              <a:ext cx="982062" cy="96579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cxnSp>
          <p:nvCxnSpPr>
            <p:cNvPr id="8" name="ExtraShape"/>
            <p:cNvCxnSpPr>
              <a:endCxn id="7" idx="0"/>
            </p:cNvCxnSpPr>
            <p:nvPr/>
          </p:nvCxnSpPr>
          <p:spPr>
            <a:xfrm flipH="1">
              <a:off x="4318703" y="2421700"/>
              <a:ext cx="9618" cy="739477"/>
            </a:xfrm>
            <a:prstGeom prst="line">
              <a:avLst/>
            </a:prstGeom>
            <a:ln w="19050">
              <a:solidFill>
                <a:srgbClr val="2E55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xtraShape"/>
            <p:cNvCxnSpPr>
              <a:endCxn id="11" idx="0"/>
            </p:cNvCxnSpPr>
            <p:nvPr/>
          </p:nvCxnSpPr>
          <p:spPr>
            <a:xfrm flipH="1">
              <a:off x="6042759" y="2421700"/>
              <a:ext cx="4824" cy="603002"/>
            </a:xfrm>
            <a:prstGeom prst="line">
              <a:avLst/>
            </a:prstGeom>
            <a:ln w="19050">
              <a:solidFill>
                <a:srgbClr val="2E55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xtraShape"/>
            <p:cNvCxnSpPr>
              <a:endCxn id="12" idx="0"/>
            </p:cNvCxnSpPr>
            <p:nvPr/>
          </p:nvCxnSpPr>
          <p:spPr>
            <a:xfrm>
              <a:off x="7863682" y="2421700"/>
              <a:ext cx="0" cy="739477"/>
            </a:xfrm>
            <a:prstGeom prst="line">
              <a:avLst/>
            </a:prstGeom>
            <a:ln w="19050">
              <a:solidFill>
                <a:srgbClr val="2E55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xtraShape"/>
            <p:cNvSpPr/>
            <p:nvPr/>
          </p:nvSpPr>
          <p:spPr>
            <a:xfrm>
              <a:off x="5412955" y="3024702"/>
              <a:ext cx="1259608" cy="123874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" name="ExtraShape"/>
            <p:cNvSpPr/>
            <p:nvPr/>
          </p:nvSpPr>
          <p:spPr>
            <a:xfrm>
              <a:off x="7372651" y="3161177"/>
              <a:ext cx="982062" cy="96579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" name="ValueShape1"/>
            <p:cNvSpPr/>
            <p:nvPr/>
          </p:nvSpPr>
          <p:spPr>
            <a:xfrm>
              <a:off x="3709332" y="3025089"/>
              <a:ext cx="1237974" cy="1237974"/>
            </a:xfrm>
            <a:prstGeom prst="blockArc">
              <a:avLst>
                <a:gd name="adj1" fmla="val 16200000"/>
                <a:gd name="adj2" fmla="val 10152000"/>
                <a:gd name="adj3" fmla="val 10605"/>
              </a:avLst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chemeClr val="tx1"/>
                </a:solidFill>
              </a:endParaRPr>
            </a:p>
          </p:txBody>
        </p:sp>
        <p:sp>
          <p:nvSpPr>
            <p:cNvPr id="14" name="ValueText1"/>
            <p:cNvSpPr txBox="1"/>
            <p:nvPr/>
          </p:nvSpPr>
          <p:spPr>
            <a:xfrm>
              <a:off x="4041055" y="3428628"/>
              <a:ext cx="574528" cy="430894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40000" lnSpcReduction="20000"/>
            </a:bodyPr>
            <a:lstStyle/>
            <a:p>
              <a:r>
                <a:rPr lang="en-US" altLang="zh-CN" sz="600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72%</a:t>
              </a:r>
              <a:endParaRPr lang="en-US" sz="6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5" name="ValueShape2"/>
            <p:cNvSpPr/>
            <p:nvPr/>
          </p:nvSpPr>
          <p:spPr>
            <a:xfrm>
              <a:off x="5253659" y="2850153"/>
              <a:ext cx="1587846" cy="1587846"/>
            </a:xfrm>
            <a:prstGeom prst="blockArc">
              <a:avLst>
                <a:gd name="adj1" fmla="val 16200000"/>
                <a:gd name="adj2" fmla="val 10368000"/>
                <a:gd name="adj3" fmla="val 10605"/>
              </a:avLst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chemeClr val="tx1"/>
                </a:solidFill>
              </a:endParaRPr>
            </a:p>
          </p:txBody>
        </p:sp>
        <p:sp>
          <p:nvSpPr>
            <p:cNvPr id="16" name="ValueText2"/>
            <p:cNvSpPr txBox="1"/>
            <p:nvPr/>
          </p:nvSpPr>
          <p:spPr>
            <a:xfrm>
              <a:off x="5735942" y="3410346"/>
              <a:ext cx="623280" cy="467458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47500" lnSpcReduction="20000"/>
            </a:bodyPr>
            <a:lstStyle/>
            <a:p>
              <a:r>
                <a:rPr lang="en-US" altLang="zh-CN" sz="600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73%</a:t>
              </a:r>
              <a:endParaRPr lang="en-US" sz="6000" dirty="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" name="ValueShape3"/>
            <p:cNvSpPr/>
            <p:nvPr/>
          </p:nvSpPr>
          <p:spPr>
            <a:xfrm>
              <a:off x="7244695" y="3025089"/>
              <a:ext cx="1237974" cy="1237974"/>
            </a:xfrm>
            <a:prstGeom prst="blockArc">
              <a:avLst>
                <a:gd name="adj1" fmla="val 16200000"/>
                <a:gd name="adj2" fmla="val 11448000"/>
                <a:gd name="adj3" fmla="val 1060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chemeClr val="tx1"/>
                </a:solidFill>
              </a:endParaRPr>
            </a:p>
          </p:txBody>
        </p:sp>
        <p:sp>
          <p:nvSpPr>
            <p:cNvPr id="18" name="ValueText3"/>
            <p:cNvSpPr txBox="1"/>
            <p:nvPr/>
          </p:nvSpPr>
          <p:spPr>
            <a:xfrm>
              <a:off x="7576417" y="3447982"/>
              <a:ext cx="574528" cy="430894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40000" lnSpcReduction="20000"/>
            </a:bodyPr>
            <a:lstStyle/>
            <a:p>
              <a:r>
                <a:rPr lang="en-US" altLang="zh-CN" sz="6000">
                  <a:solidFill>
                    <a:schemeClr val="accent4"/>
                  </a:solidFill>
                  <a:latin typeface="Impact" panose="020B0806030902050204" pitchFamily="34" charset="0"/>
                </a:rPr>
                <a:t>78%</a:t>
              </a:r>
              <a:endParaRPr lang="en-US" sz="6000" dirty="0">
                <a:solidFill>
                  <a:schemeClr val="accent4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9" name="ExtraShape31"/>
            <p:cNvCxnSpPr/>
            <p:nvPr/>
          </p:nvCxnSpPr>
          <p:spPr>
            <a:xfrm>
              <a:off x="4833337" y="5174729"/>
              <a:ext cx="2599278" cy="0"/>
            </a:xfrm>
            <a:prstGeom prst="line">
              <a:avLst/>
            </a:prstGeom>
            <a:ln>
              <a:solidFill>
                <a:srgbClr val="3A455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stomText1"/>
            <p:cNvSpPr/>
            <p:nvPr/>
          </p:nvSpPr>
          <p:spPr>
            <a:xfrm>
              <a:off x="4833337" y="5257572"/>
              <a:ext cx="2599278" cy="418907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4554"/>
                  </a:solidFill>
                  <a:effectLst/>
                  <a:uLnTx/>
                  <a:uFillTx/>
                </a:rPr>
                <a:t>Supporting text here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A4554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CustomText2"/>
            <p:cNvSpPr/>
            <p:nvPr/>
          </p:nvSpPr>
          <p:spPr>
            <a:xfrm>
              <a:off x="4833336" y="4616906"/>
              <a:ext cx="2599278" cy="626317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A4554"/>
                  </a:solidFill>
                  <a:effectLst/>
                  <a:uLnTx/>
                  <a:uFillTx/>
                </a:rPr>
                <a:t>TEXT HERE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A4554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ExtraShape"/>
            <p:cNvSpPr/>
            <p:nvPr/>
          </p:nvSpPr>
          <p:spPr>
            <a:xfrm>
              <a:off x="3865664" y="3191037"/>
              <a:ext cx="906078" cy="906076"/>
            </a:xfrm>
            <a:prstGeom prst="ellipse">
              <a:avLst/>
            </a:prstGeom>
            <a:no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ExtraShape"/>
            <p:cNvSpPr/>
            <p:nvPr/>
          </p:nvSpPr>
          <p:spPr>
            <a:xfrm>
              <a:off x="5471389" y="3072214"/>
              <a:ext cx="1143724" cy="1143722"/>
            </a:xfrm>
            <a:prstGeom prst="ellipse">
              <a:avLst/>
            </a:prstGeom>
            <a:no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4" name="ExtraShape"/>
            <p:cNvSpPr/>
            <p:nvPr/>
          </p:nvSpPr>
          <p:spPr>
            <a:xfrm>
              <a:off x="7410642" y="3191037"/>
              <a:ext cx="906078" cy="906076"/>
            </a:xfrm>
            <a:prstGeom prst="ellipse">
              <a:avLst/>
            </a:prstGeom>
            <a:no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5" name="IconShape1"/>
            <p:cNvSpPr/>
            <p:nvPr/>
          </p:nvSpPr>
          <p:spPr bwMode="auto">
            <a:xfrm>
              <a:off x="3967152" y="1662310"/>
              <a:ext cx="1029722" cy="747578"/>
            </a:xfrm>
            <a:custGeom>
              <a:avLst/>
              <a:gdLst>
                <a:gd name="connsiteX0" fmla="*/ 467299 w 608627"/>
                <a:gd name="connsiteY0" fmla="*/ 61262 h 441863"/>
                <a:gd name="connsiteX1" fmla="*/ 467299 w 608627"/>
                <a:gd name="connsiteY1" fmla="*/ 88065 h 441863"/>
                <a:gd name="connsiteX2" fmla="*/ 440549 w 608627"/>
                <a:gd name="connsiteY2" fmla="*/ 88065 h 441863"/>
                <a:gd name="connsiteX3" fmla="*/ 440549 w 608627"/>
                <a:gd name="connsiteY3" fmla="*/ 108704 h 441863"/>
                <a:gd name="connsiteX4" fmla="*/ 467299 w 608627"/>
                <a:gd name="connsiteY4" fmla="*/ 108704 h 441863"/>
                <a:gd name="connsiteX5" fmla="*/ 467299 w 608627"/>
                <a:gd name="connsiteY5" fmla="*/ 135508 h 441863"/>
                <a:gd name="connsiteX6" fmla="*/ 488064 w 608627"/>
                <a:gd name="connsiteY6" fmla="*/ 135508 h 441863"/>
                <a:gd name="connsiteX7" fmla="*/ 488064 w 608627"/>
                <a:gd name="connsiteY7" fmla="*/ 108704 h 441863"/>
                <a:gd name="connsiteX8" fmla="*/ 514814 w 608627"/>
                <a:gd name="connsiteY8" fmla="*/ 108704 h 441863"/>
                <a:gd name="connsiteX9" fmla="*/ 514814 w 608627"/>
                <a:gd name="connsiteY9" fmla="*/ 88065 h 441863"/>
                <a:gd name="connsiteX10" fmla="*/ 488064 w 608627"/>
                <a:gd name="connsiteY10" fmla="*/ 88065 h 441863"/>
                <a:gd name="connsiteX11" fmla="*/ 488064 w 608627"/>
                <a:gd name="connsiteY11" fmla="*/ 61262 h 441863"/>
                <a:gd name="connsiteX12" fmla="*/ 436901 w 608627"/>
                <a:gd name="connsiteY12" fmla="*/ 8309 h 441863"/>
                <a:gd name="connsiteX13" fmla="*/ 518555 w 608627"/>
                <a:gd name="connsiteY13" fmla="*/ 8309 h 441863"/>
                <a:gd name="connsiteX14" fmla="*/ 608627 w 608627"/>
                <a:gd name="connsiteY14" fmla="*/ 98245 h 441863"/>
                <a:gd name="connsiteX15" fmla="*/ 518555 w 608627"/>
                <a:gd name="connsiteY15" fmla="*/ 188180 h 441863"/>
                <a:gd name="connsiteX16" fmla="*/ 457478 w 608627"/>
                <a:gd name="connsiteY16" fmla="*/ 188180 h 441863"/>
                <a:gd name="connsiteX17" fmla="*/ 416043 w 608627"/>
                <a:gd name="connsiteY17" fmla="*/ 229459 h 441863"/>
                <a:gd name="connsiteX18" fmla="*/ 408467 w 608627"/>
                <a:gd name="connsiteY18" fmla="*/ 226377 h 441863"/>
                <a:gd name="connsiteX19" fmla="*/ 408467 w 608627"/>
                <a:gd name="connsiteY19" fmla="*/ 183511 h 441863"/>
                <a:gd name="connsiteX20" fmla="*/ 346829 w 608627"/>
                <a:gd name="connsiteY20" fmla="*/ 98245 h 441863"/>
                <a:gd name="connsiteX21" fmla="*/ 436901 w 608627"/>
                <a:gd name="connsiteY21" fmla="*/ 8309 h 441863"/>
                <a:gd name="connsiteX22" fmla="*/ 206408 w 608627"/>
                <a:gd name="connsiteY22" fmla="*/ 368 h 441863"/>
                <a:gd name="connsiteX23" fmla="*/ 256349 w 608627"/>
                <a:gd name="connsiteY23" fmla="*/ 10919 h 441863"/>
                <a:gd name="connsiteX24" fmla="*/ 280666 w 608627"/>
                <a:gd name="connsiteY24" fmla="*/ 33611 h 441863"/>
                <a:gd name="connsiteX25" fmla="*/ 307507 w 608627"/>
                <a:gd name="connsiteY25" fmla="*/ 118492 h 441863"/>
                <a:gd name="connsiteX26" fmla="*/ 305730 w 608627"/>
                <a:gd name="connsiteY26" fmla="*/ 126149 h 441863"/>
                <a:gd name="connsiteX27" fmla="*/ 312838 w 608627"/>
                <a:gd name="connsiteY27" fmla="*/ 161820 h 441863"/>
                <a:gd name="connsiteX28" fmla="*/ 295536 w 608627"/>
                <a:gd name="connsiteY28" fmla="*/ 191888 h 441863"/>
                <a:gd name="connsiteX29" fmla="*/ 283471 w 608627"/>
                <a:gd name="connsiteY29" fmla="*/ 224944 h 441863"/>
                <a:gd name="connsiteX30" fmla="*/ 283471 w 608627"/>
                <a:gd name="connsiteY30" fmla="*/ 266311 h 441863"/>
                <a:gd name="connsiteX31" fmla="*/ 285529 w 608627"/>
                <a:gd name="connsiteY31" fmla="*/ 269766 h 441863"/>
                <a:gd name="connsiteX32" fmla="*/ 410383 w 608627"/>
                <a:gd name="connsiteY32" fmla="*/ 349698 h 441863"/>
                <a:gd name="connsiteX33" fmla="*/ 425721 w 608627"/>
                <a:gd name="connsiteY33" fmla="*/ 382007 h 441863"/>
                <a:gd name="connsiteX34" fmla="*/ 425721 w 608627"/>
                <a:gd name="connsiteY34" fmla="*/ 441863 h 441863"/>
                <a:gd name="connsiteX35" fmla="*/ 240824 w 608627"/>
                <a:gd name="connsiteY35" fmla="*/ 441863 h 441863"/>
                <a:gd name="connsiteX36" fmla="*/ 222587 w 608627"/>
                <a:gd name="connsiteY36" fmla="*/ 358569 h 441863"/>
                <a:gd name="connsiteX37" fmla="*/ 212861 w 608627"/>
                <a:gd name="connsiteY37" fmla="*/ 304689 h 441863"/>
                <a:gd name="connsiteX38" fmla="*/ 203134 w 608627"/>
                <a:gd name="connsiteY38" fmla="*/ 358569 h 441863"/>
                <a:gd name="connsiteX39" fmla="*/ 184897 w 608627"/>
                <a:gd name="connsiteY39" fmla="*/ 441863 h 441863"/>
                <a:gd name="connsiteX40" fmla="*/ 0 w 608627"/>
                <a:gd name="connsiteY40" fmla="*/ 441863 h 441863"/>
                <a:gd name="connsiteX41" fmla="*/ 0 w 608627"/>
                <a:gd name="connsiteY41" fmla="*/ 382007 h 441863"/>
                <a:gd name="connsiteX42" fmla="*/ 15245 w 608627"/>
                <a:gd name="connsiteY42" fmla="*/ 349325 h 441863"/>
                <a:gd name="connsiteX43" fmla="*/ 140006 w 608627"/>
                <a:gd name="connsiteY43" fmla="*/ 269392 h 441863"/>
                <a:gd name="connsiteX44" fmla="*/ 142157 w 608627"/>
                <a:gd name="connsiteY44" fmla="*/ 265937 h 441863"/>
                <a:gd name="connsiteX45" fmla="*/ 142157 w 608627"/>
                <a:gd name="connsiteY45" fmla="*/ 224757 h 441863"/>
                <a:gd name="connsiteX46" fmla="*/ 130092 w 608627"/>
                <a:gd name="connsiteY46" fmla="*/ 191608 h 441863"/>
                <a:gd name="connsiteX47" fmla="*/ 112697 w 608627"/>
                <a:gd name="connsiteY47" fmla="*/ 161633 h 441863"/>
                <a:gd name="connsiteX48" fmla="*/ 119430 w 608627"/>
                <a:gd name="connsiteY48" fmla="*/ 125962 h 441863"/>
                <a:gd name="connsiteX49" fmla="*/ 117747 w 608627"/>
                <a:gd name="connsiteY49" fmla="*/ 118399 h 441863"/>
                <a:gd name="connsiteX50" fmla="*/ 117466 w 608627"/>
                <a:gd name="connsiteY50" fmla="*/ 76658 h 441863"/>
                <a:gd name="connsiteX51" fmla="*/ 141876 w 608627"/>
                <a:gd name="connsiteY51" fmla="*/ 33984 h 441863"/>
                <a:gd name="connsiteX52" fmla="*/ 164509 w 608627"/>
                <a:gd name="connsiteY52" fmla="*/ 15308 h 441863"/>
                <a:gd name="connsiteX53" fmla="*/ 186393 w 608627"/>
                <a:gd name="connsiteY53" fmla="*/ 4103 h 441863"/>
                <a:gd name="connsiteX54" fmla="*/ 206408 w 608627"/>
                <a:gd name="connsiteY54" fmla="*/ 368 h 44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8627" h="441863">
                  <a:moveTo>
                    <a:pt x="467299" y="61262"/>
                  </a:moveTo>
                  <a:lnTo>
                    <a:pt x="467299" y="88065"/>
                  </a:lnTo>
                  <a:lnTo>
                    <a:pt x="440549" y="88065"/>
                  </a:lnTo>
                  <a:lnTo>
                    <a:pt x="440549" y="108704"/>
                  </a:lnTo>
                  <a:lnTo>
                    <a:pt x="467299" y="108704"/>
                  </a:lnTo>
                  <a:lnTo>
                    <a:pt x="467299" y="135508"/>
                  </a:lnTo>
                  <a:lnTo>
                    <a:pt x="488064" y="135508"/>
                  </a:lnTo>
                  <a:lnTo>
                    <a:pt x="488064" y="108704"/>
                  </a:lnTo>
                  <a:lnTo>
                    <a:pt x="514814" y="108704"/>
                  </a:lnTo>
                  <a:lnTo>
                    <a:pt x="514814" y="88065"/>
                  </a:lnTo>
                  <a:lnTo>
                    <a:pt x="488064" y="88065"/>
                  </a:lnTo>
                  <a:lnTo>
                    <a:pt x="488064" y="61262"/>
                  </a:lnTo>
                  <a:close/>
                  <a:moveTo>
                    <a:pt x="436901" y="8309"/>
                  </a:moveTo>
                  <a:lnTo>
                    <a:pt x="518555" y="8309"/>
                  </a:lnTo>
                  <a:cubicBezTo>
                    <a:pt x="568315" y="8309"/>
                    <a:pt x="608627" y="48654"/>
                    <a:pt x="608627" y="98245"/>
                  </a:cubicBezTo>
                  <a:cubicBezTo>
                    <a:pt x="608627" y="147929"/>
                    <a:pt x="568315" y="188180"/>
                    <a:pt x="518555" y="188180"/>
                  </a:cubicBezTo>
                  <a:lnTo>
                    <a:pt x="457478" y="188180"/>
                  </a:lnTo>
                  <a:lnTo>
                    <a:pt x="416043" y="229459"/>
                  </a:lnTo>
                  <a:cubicBezTo>
                    <a:pt x="413331" y="232354"/>
                    <a:pt x="408467" y="230393"/>
                    <a:pt x="408467" y="226377"/>
                  </a:cubicBezTo>
                  <a:lnTo>
                    <a:pt x="408467" y="183511"/>
                  </a:lnTo>
                  <a:cubicBezTo>
                    <a:pt x="372644" y="171557"/>
                    <a:pt x="346829" y="137936"/>
                    <a:pt x="346829" y="98245"/>
                  </a:cubicBezTo>
                  <a:cubicBezTo>
                    <a:pt x="346829" y="48561"/>
                    <a:pt x="387142" y="8309"/>
                    <a:pt x="436901" y="8309"/>
                  </a:cubicBezTo>
                  <a:close/>
                  <a:moveTo>
                    <a:pt x="206408" y="368"/>
                  </a:moveTo>
                  <a:cubicBezTo>
                    <a:pt x="228105" y="-1500"/>
                    <a:pt x="244565" y="4009"/>
                    <a:pt x="256349" y="10919"/>
                  </a:cubicBezTo>
                  <a:cubicBezTo>
                    <a:pt x="273932" y="20818"/>
                    <a:pt x="280666" y="33611"/>
                    <a:pt x="280666" y="33611"/>
                  </a:cubicBezTo>
                  <a:cubicBezTo>
                    <a:pt x="280666" y="33611"/>
                    <a:pt x="321255" y="36505"/>
                    <a:pt x="307507" y="118492"/>
                  </a:cubicBezTo>
                  <a:cubicBezTo>
                    <a:pt x="307133" y="121013"/>
                    <a:pt x="306478" y="123628"/>
                    <a:pt x="305730" y="126149"/>
                  </a:cubicBezTo>
                  <a:cubicBezTo>
                    <a:pt x="313399" y="126149"/>
                    <a:pt x="321349" y="132125"/>
                    <a:pt x="312838" y="161820"/>
                  </a:cubicBezTo>
                  <a:cubicBezTo>
                    <a:pt x="306291" y="184978"/>
                    <a:pt x="300119" y="191514"/>
                    <a:pt x="295536" y="191888"/>
                  </a:cubicBezTo>
                  <a:cubicBezTo>
                    <a:pt x="293946" y="202440"/>
                    <a:pt x="289831" y="214019"/>
                    <a:pt x="283471" y="224944"/>
                  </a:cubicBezTo>
                  <a:lnTo>
                    <a:pt x="283471" y="266311"/>
                  </a:lnTo>
                  <a:cubicBezTo>
                    <a:pt x="283471" y="267805"/>
                    <a:pt x="284220" y="269205"/>
                    <a:pt x="285529" y="269766"/>
                  </a:cubicBezTo>
                  <a:cubicBezTo>
                    <a:pt x="297500" y="275555"/>
                    <a:pt x="356139" y="305156"/>
                    <a:pt x="410383" y="349698"/>
                  </a:cubicBezTo>
                  <a:cubicBezTo>
                    <a:pt x="420110" y="357729"/>
                    <a:pt x="425628" y="369775"/>
                    <a:pt x="425721" y="382007"/>
                  </a:cubicBezTo>
                  <a:lnTo>
                    <a:pt x="425721" y="441863"/>
                  </a:lnTo>
                  <a:lnTo>
                    <a:pt x="240824" y="441863"/>
                  </a:lnTo>
                  <a:lnTo>
                    <a:pt x="222587" y="358569"/>
                  </a:lnTo>
                  <a:cubicBezTo>
                    <a:pt x="259342" y="307117"/>
                    <a:pt x="219688" y="304689"/>
                    <a:pt x="212861" y="304689"/>
                  </a:cubicBezTo>
                  <a:cubicBezTo>
                    <a:pt x="205846" y="304689"/>
                    <a:pt x="166192" y="307117"/>
                    <a:pt x="203134" y="358569"/>
                  </a:cubicBezTo>
                  <a:lnTo>
                    <a:pt x="184897" y="441863"/>
                  </a:lnTo>
                  <a:lnTo>
                    <a:pt x="0" y="441863"/>
                  </a:lnTo>
                  <a:lnTo>
                    <a:pt x="0" y="382007"/>
                  </a:lnTo>
                  <a:cubicBezTo>
                    <a:pt x="0" y="369401"/>
                    <a:pt x="5518" y="357355"/>
                    <a:pt x="15245" y="349325"/>
                  </a:cubicBezTo>
                  <a:cubicBezTo>
                    <a:pt x="69582" y="304783"/>
                    <a:pt x="128222" y="275275"/>
                    <a:pt x="140006" y="269392"/>
                  </a:cubicBezTo>
                  <a:cubicBezTo>
                    <a:pt x="141315" y="268832"/>
                    <a:pt x="142157" y="267431"/>
                    <a:pt x="142157" y="265937"/>
                  </a:cubicBezTo>
                  <a:lnTo>
                    <a:pt x="142157" y="224757"/>
                  </a:lnTo>
                  <a:cubicBezTo>
                    <a:pt x="135797" y="213645"/>
                    <a:pt x="131682" y="202066"/>
                    <a:pt x="130092" y="191608"/>
                  </a:cubicBezTo>
                  <a:cubicBezTo>
                    <a:pt x="125416" y="191234"/>
                    <a:pt x="119337" y="184791"/>
                    <a:pt x="112697" y="161633"/>
                  </a:cubicBezTo>
                  <a:cubicBezTo>
                    <a:pt x="104373" y="132312"/>
                    <a:pt x="111855" y="126149"/>
                    <a:pt x="119430" y="125962"/>
                  </a:cubicBezTo>
                  <a:cubicBezTo>
                    <a:pt x="118869" y="123534"/>
                    <a:pt x="118215" y="120920"/>
                    <a:pt x="117747" y="118399"/>
                  </a:cubicBezTo>
                  <a:cubicBezTo>
                    <a:pt x="114754" y="103551"/>
                    <a:pt x="114006" y="89918"/>
                    <a:pt x="117466" y="76658"/>
                  </a:cubicBezTo>
                  <a:cubicBezTo>
                    <a:pt x="121675" y="59010"/>
                    <a:pt x="131214" y="44909"/>
                    <a:pt x="141876" y="33984"/>
                  </a:cubicBezTo>
                  <a:cubicBezTo>
                    <a:pt x="148610" y="26794"/>
                    <a:pt x="156372" y="20444"/>
                    <a:pt x="164509" y="15308"/>
                  </a:cubicBezTo>
                  <a:cubicBezTo>
                    <a:pt x="171056" y="10733"/>
                    <a:pt x="178444" y="6811"/>
                    <a:pt x="186393" y="4103"/>
                  </a:cubicBezTo>
                  <a:cubicBezTo>
                    <a:pt x="192660" y="2142"/>
                    <a:pt x="199393" y="741"/>
                    <a:pt x="206408" y="368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IconShape2"/>
            <p:cNvSpPr/>
            <p:nvPr/>
          </p:nvSpPr>
          <p:spPr bwMode="auto">
            <a:xfrm>
              <a:off x="5695949" y="1662310"/>
              <a:ext cx="1029722" cy="747578"/>
            </a:xfrm>
            <a:custGeom>
              <a:avLst/>
              <a:gdLst>
                <a:gd name="connsiteX0" fmla="*/ 467299 w 608627"/>
                <a:gd name="connsiteY0" fmla="*/ 61262 h 441863"/>
                <a:gd name="connsiteX1" fmla="*/ 467299 w 608627"/>
                <a:gd name="connsiteY1" fmla="*/ 88065 h 441863"/>
                <a:gd name="connsiteX2" fmla="*/ 440549 w 608627"/>
                <a:gd name="connsiteY2" fmla="*/ 88065 h 441863"/>
                <a:gd name="connsiteX3" fmla="*/ 440549 w 608627"/>
                <a:gd name="connsiteY3" fmla="*/ 108704 h 441863"/>
                <a:gd name="connsiteX4" fmla="*/ 467299 w 608627"/>
                <a:gd name="connsiteY4" fmla="*/ 108704 h 441863"/>
                <a:gd name="connsiteX5" fmla="*/ 467299 w 608627"/>
                <a:gd name="connsiteY5" fmla="*/ 135508 h 441863"/>
                <a:gd name="connsiteX6" fmla="*/ 488064 w 608627"/>
                <a:gd name="connsiteY6" fmla="*/ 135508 h 441863"/>
                <a:gd name="connsiteX7" fmla="*/ 488064 w 608627"/>
                <a:gd name="connsiteY7" fmla="*/ 108704 h 441863"/>
                <a:gd name="connsiteX8" fmla="*/ 514814 w 608627"/>
                <a:gd name="connsiteY8" fmla="*/ 108704 h 441863"/>
                <a:gd name="connsiteX9" fmla="*/ 514814 w 608627"/>
                <a:gd name="connsiteY9" fmla="*/ 88065 h 441863"/>
                <a:gd name="connsiteX10" fmla="*/ 488064 w 608627"/>
                <a:gd name="connsiteY10" fmla="*/ 88065 h 441863"/>
                <a:gd name="connsiteX11" fmla="*/ 488064 w 608627"/>
                <a:gd name="connsiteY11" fmla="*/ 61262 h 441863"/>
                <a:gd name="connsiteX12" fmla="*/ 436901 w 608627"/>
                <a:gd name="connsiteY12" fmla="*/ 8309 h 441863"/>
                <a:gd name="connsiteX13" fmla="*/ 518555 w 608627"/>
                <a:gd name="connsiteY13" fmla="*/ 8309 h 441863"/>
                <a:gd name="connsiteX14" fmla="*/ 608627 w 608627"/>
                <a:gd name="connsiteY14" fmla="*/ 98245 h 441863"/>
                <a:gd name="connsiteX15" fmla="*/ 518555 w 608627"/>
                <a:gd name="connsiteY15" fmla="*/ 188180 h 441863"/>
                <a:gd name="connsiteX16" fmla="*/ 457478 w 608627"/>
                <a:gd name="connsiteY16" fmla="*/ 188180 h 441863"/>
                <a:gd name="connsiteX17" fmla="*/ 416043 w 608627"/>
                <a:gd name="connsiteY17" fmla="*/ 229459 h 441863"/>
                <a:gd name="connsiteX18" fmla="*/ 408467 w 608627"/>
                <a:gd name="connsiteY18" fmla="*/ 226377 h 441863"/>
                <a:gd name="connsiteX19" fmla="*/ 408467 w 608627"/>
                <a:gd name="connsiteY19" fmla="*/ 183511 h 441863"/>
                <a:gd name="connsiteX20" fmla="*/ 346829 w 608627"/>
                <a:gd name="connsiteY20" fmla="*/ 98245 h 441863"/>
                <a:gd name="connsiteX21" fmla="*/ 436901 w 608627"/>
                <a:gd name="connsiteY21" fmla="*/ 8309 h 441863"/>
                <a:gd name="connsiteX22" fmla="*/ 206408 w 608627"/>
                <a:gd name="connsiteY22" fmla="*/ 368 h 441863"/>
                <a:gd name="connsiteX23" fmla="*/ 256349 w 608627"/>
                <a:gd name="connsiteY23" fmla="*/ 10919 h 441863"/>
                <a:gd name="connsiteX24" fmla="*/ 280666 w 608627"/>
                <a:gd name="connsiteY24" fmla="*/ 33611 h 441863"/>
                <a:gd name="connsiteX25" fmla="*/ 307507 w 608627"/>
                <a:gd name="connsiteY25" fmla="*/ 118492 h 441863"/>
                <a:gd name="connsiteX26" fmla="*/ 305730 w 608627"/>
                <a:gd name="connsiteY26" fmla="*/ 126149 h 441863"/>
                <a:gd name="connsiteX27" fmla="*/ 312838 w 608627"/>
                <a:gd name="connsiteY27" fmla="*/ 161820 h 441863"/>
                <a:gd name="connsiteX28" fmla="*/ 295536 w 608627"/>
                <a:gd name="connsiteY28" fmla="*/ 191888 h 441863"/>
                <a:gd name="connsiteX29" fmla="*/ 283471 w 608627"/>
                <a:gd name="connsiteY29" fmla="*/ 224944 h 441863"/>
                <a:gd name="connsiteX30" fmla="*/ 283471 w 608627"/>
                <a:gd name="connsiteY30" fmla="*/ 266311 h 441863"/>
                <a:gd name="connsiteX31" fmla="*/ 285529 w 608627"/>
                <a:gd name="connsiteY31" fmla="*/ 269766 h 441863"/>
                <a:gd name="connsiteX32" fmla="*/ 410383 w 608627"/>
                <a:gd name="connsiteY32" fmla="*/ 349698 h 441863"/>
                <a:gd name="connsiteX33" fmla="*/ 425721 w 608627"/>
                <a:gd name="connsiteY33" fmla="*/ 382007 h 441863"/>
                <a:gd name="connsiteX34" fmla="*/ 425721 w 608627"/>
                <a:gd name="connsiteY34" fmla="*/ 441863 h 441863"/>
                <a:gd name="connsiteX35" fmla="*/ 240824 w 608627"/>
                <a:gd name="connsiteY35" fmla="*/ 441863 h 441863"/>
                <a:gd name="connsiteX36" fmla="*/ 222587 w 608627"/>
                <a:gd name="connsiteY36" fmla="*/ 358569 h 441863"/>
                <a:gd name="connsiteX37" fmla="*/ 212861 w 608627"/>
                <a:gd name="connsiteY37" fmla="*/ 304689 h 441863"/>
                <a:gd name="connsiteX38" fmla="*/ 203134 w 608627"/>
                <a:gd name="connsiteY38" fmla="*/ 358569 h 441863"/>
                <a:gd name="connsiteX39" fmla="*/ 184897 w 608627"/>
                <a:gd name="connsiteY39" fmla="*/ 441863 h 441863"/>
                <a:gd name="connsiteX40" fmla="*/ 0 w 608627"/>
                <a:gd name="connsiteY40" fmla="*/ 441863 h 441863"/>
                <a:gd name="connsiteX41" fmla="*/ 0 w 608627"/>
                <a:gd name="connsiteY41" fmla="*/ 382007 h 441863"/>
                <a:gd name="connsiteX42" fmla="*/ 15245 w 608627"/>
                <a:gd name="connsiteY42" fmla="*/ 349325 h 441863"/>
                <a:gd name="connsiteX43" fmla="*/ 140006 w 608627"/>
                <a:gd name="connsiteY43" fmla="*/ 269392 h 441863"/>
                <a:gd name="connsiteX44" fmla="*/ 142157 w 608627"/>
                <a:gd name="connsiteY44" fmla="*/ 265937 h 441863"/>
                <a:gd name="connsiteX45" fmla="*/ 142157 w 608627"/>
                <a:gd name="connsiteY45" fmla="*/ 224757 h 441863"/>
                <a:gd name="connsiteX46" fmla="*/ 130092 w 608627"/>
                <a:gd name="connsiteY46" fmla="*/ 191608 h 441863"/>
                <a:gd name="connsiteX47" fmla="*/ 112697 w 608627"/>
                <a:gd name="connsiteY47" fmla="*/ 161633 h 441863"/>
                <a:gd name="connsiteX48" fmla="*/ 119430 w 608627"/>
                <a:gd name="connsiteY48" fmla="*/ 125962 h 441863"/>
                <a:gd name="connsiteX49" fmla="*/ 117747 w 608627"/>
                <a:gd name="connsiteY49" fmla="*/ 118399 h 441863"/>
                <a:gd name="connsiteX50" fmla="*/ 117466 w 608627"/>
                <a:gd name="connsiteY50" fmla="*/ 76658 h 441863"/>
                <a:gd name="connsiteX51" fmla="*/ 141876 w 608627"/>
                <a:gd name="connsiteY51" fmla="*/ 33984 h 441863"/>
                <a:gd name="connsiteX52" fmla="*/ 164509 w 608627"/>
                <a:gd name="connsiteY52" fmla="*/ 15308 h 441863"/>
                <a:gd name="connsiteX53" fmla="*/ 186393 w 608627"/>
                <a:gd name="connsiteY53" fmla="*/ 4103 h 441863"/>
                <a:gd name="connsiteX54" fmla="*/ 206408 w 608627"/>
                <a:gd name="connsiteY54" fmla="*/ 368 h 44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8627" h="441863">
                  <a:moveTo>
                    <a:pt x="467299" y="61262"/>
                  </a:moveTo>
                  <a:lnTo>
                    <a:pt x="467299" y="88065"/>
                  </a:lnTo>
                  <a:lnTo>
                    <a:pt x="440549" y="88065"/>
                  </a:lnTo>
                  <a:lnTo>
                    <a:pt x="440549" y="108704"/>
                  </a:lnTo>
                  <a:lnTo>
                    <a:pt x="467299" y="108704"/>
                  </a:lnTo>
                  <a:lnTo>
                    <a:pt x="467299" y="135508"/>
                  </a:lnTo>
                  <a:lnTo>
                    <a:pt x="488064" y="135508"/>
                  </a:lnTo>
                  <a:lnTo>
                    <a:pt x="488064" y="108704"/>
                  </a:lnTo>
                  <a:lnTo>
                    <a:pt x="514814" y="108704"/>
                  </a:lnTo>
                  <a:lnTo>
                    <a:pt x="514814" y="88065"/>
                  </a:lnTo>
                  <a:lnTo>
                    <a:pt x="488064" y="88065"/>
                  </a:lnTo>
                  <a:lnTo>
                    <a:pt x="488064" y="61262"/>
                  </a:lnTo>
                  <a:close/>
                  <a:moveTo>
                    <a:pt x="436901" y="8309"/>
                  </a:moveTo>
                  <a:lnTo>
                    <a:pt x="518555" y="8309"/>
                  </a:lnTo>
                  <a:cubicBezTo>
                    <a:pt x="568315" y="8309"/>
                    <a:pt x="608627" y="48654"/>
                    <a:pt x="608627" y="98245"/>
                  </a:cubicBezTo>
                  <a:cubicBezTo>
                    <a:pt x="608627" y="147929"/>
                    <a:pt x="568315" y="188180"/>
                    <a:pt x="518555" y="188180"/>
                  </a:cubicBezTo>
                  <a:lnTo>
                    <a:pt x="457478" y="188180"/>
                  </a:lnTo>
                  <a:lnTo>
                    <a:pt x="416043" y="229459"/>
                  </a:lnTo>
                  <a:cubicBezTo>
                    <a:pt x="413331" y="232354"/>
                    <a:pt x="408467" y="230393"/>
                    <a:pt x="408467" y="226377"/>
                  </a:cubicBezTo>
                  <a:lnTo>
                    <a:pt x="408467" y="183511"/>
                  </a:lnTo>
                  <a:cubicBezTo>
                    <a:pt x="372644" y="171557"/>
                    <a:pt x="346829" y="137936"/>
                    <a:pt x="346829" y="98245"/>
                  </a:cubicBezTo>
                  <a:cubicBezTo>
                    <a:pt x="346829" y="48561"/>
                    <a:pt x="387142" y="8309"/>
                    <a:pt x="436901" y="8309"/>
                  </a:cubicBezTo>
                  <a:close/>
                  <a:moveTo>
                    <a:pt x="206408" y="368"/>
                  </a:moveTo>
                  <a:cubicBezTo>
                    <a:pt x="228105" y="-1500"/>
                    <a:pt x="244565" y="4009"/>
                    <a:pt x="256349" y="10919"/>
                  </a:cubicBezTo>
                  <a:cubicBezTo>
                    <a:pt x="273932" y="20818"/>
                    <a:pt x="280666" y="33611"/>
                    <a:pt x="280666" y="33611"/>
                  </a:cubicBezTo>
                  <a:cubicBezTo>
                    <a:pt x="280666" y="33611"/>
                    <a:pt x="321255" y="36505"/>
                    <a:pt x="307507" y="118492"/>
                  </a:cubicBezTo>
                  <a:cubicBezTo>
                    <a:pt x="307133" y="121013"/>
                    <a:pt x="306478" y="123628"/>
                    <a:pt x="305730" y="126149"/>
                  </a:cubicBezTo>
                  <a:cubicBezTo>
                    <a:pt x="313399" y="126149"/>
                    <a:pt x="321349" y="132125"/>
                    <a:pt x="312838" y="161820"/>
                  </a:cubicBezTo>
                  <a:cubicBezTo>
                    <a:pt x="306291" y="184978"/>
                    <a:pt x="300119" y="191514"/>
                    <a:pt x="295536" y="191888"/>
                  </a:cubicBezTo>
                  <a:cubicBezTo>
                    <a:pt x="293946" y="202440"/>
                    <a:pt x="289831" y="214019"/>
                    <a:pt x="283471" y="224944"/>
                  </a:cubicBezTo>
                  <a:lnTo>
                    <a:pt x="283471" y="266311"/>
                  </a:lnTo>
                  <a:cubicBezTo>
                    <a:pt x="283471" y="267805"/>
                    <a:pt x="284220" y="269205"/>
                    <a:pt x="285529" y="269766"/>
                  </a:cubicBezTo>
                  <a:cubicBezTo>
                    <a:pt x="297500" y="275555"/>
                    <a:pt x="356139" y="305156"/>
                    <a:pt x="410383" y="349698"/>
                  </a:cubicBezTo>
                  <a:cubicBezTo>
                    <a:pt x="420110" y="357729"/>
                    <a:pt x="425628" y="369775"/>
                    <a:pt x="425721" y="382007"/>
                  </a:cubicBezTo>
                  <a:lnTo>
                    <a:pt x="425721" y="441863"/>
                  </a:lnTo>
                  <a:lnTo>
                    <a:pt x="240824" y="441863"/>
                  </a:lnTo>
                  <a:lnTo>
                    <a:pt x="222587" y="358569"/>
                  </a:lnTo>
                  <a:cubicBezTo>
                    <a:pt x="259342" y="307117"/>
                    <a:pt x="219688" y="304689"/>
                    <a:pt x="212861" y="304689"/>
                  </a:cubicBezTo>
                  <a:cubicBezTo>
                    <a:pt x="205846" y="304689"/>
                    <a:pt x="166192" y="307117"/>
                    <a:pt x="203134" y="358569"/>
                  </a:cubicBezTo>
                  <a:lnTo>
                    <a:pt x="184897" y="441863"/>
                  </a:lnTo>
                  <a:lnTo>
                    <a:pt x="0" y="441863"/>
                  </a:lnTo>
                  <a:lnTo>
                    <a:pt x="0" y="382007"/>
                  </a:lnTo>
                  <a:cubicBezTo>
                    <a:pt x="0" y="369401"/>
                    <a:pt x="5518" y="357355"/>
                    <a:pt x="15245" y="349325"/>
                  </a:cubicBezTo>
                  <a:cubicBezTo>
                    <a:pt x="69582" y="304783"/>
                    <a:pt x="128222" y="275275"/>
                    <a:pt x="140006" y="269392"/>
                  </a:cubicBezTo>
                  <a:cubicBezTo>
                    <a:pt x="141315" y="268832"/>
                    <a:pt x="142157" y="267431"/>
                    <a:pt x="142157" y="265937"/>
                  </a:cubicBezTo>
                  <a:lnTo>
                    <a:pt x="142157" y="224757"/>
                  </a:lnTo>
                  <a:cubicBezTo>
                    <a:pt x="135797" y="213645"/>
                    <a:pt x="131682" y="202066"/>
                    <a:pt x="130092" y="191608"/>
                  </a:cubicBezTo>
                  <a:cubicBezTo>
                    <a:pt x="125416" y="191234"/>
                    <a:pt x="119337" y="184791"/>
                    <a:pt x="112697" y="161633"/>
                  </a:cubicBezTo>
                  <a:cubicBezTo>
                    <a:pt x="104373" y="132312"/>
                    <a:pt x="111855" y="126149"/>
                    <a:pt x="119430" y="125962"/>
                  </a:cubicBezTo>
                  <a:cubicBezTo>
                    <a:pt x="118869" y="123534"/>
                    <a:pt x="118215" y="120920"/>
                    <a:pt x="117747" y="118399"/>
                  </a:cubicBezTo>
                  <a:cubicBezTo>
                    <a:pt x="114754" y="103551"/>
                    <a:pt x="114006" y="89918"/>
                    <a:pt x="117466" y="76658"/>
                  </a:cubicBezTo>
                  <a:cubicBezTo>
                    <a:pt x="121675" y="59010"/>
                    <a:pt x="131214" y="44909"/>
                    <a:pt x="141876" y="33984"/>
                  </a:cubicBezTo>
                  <a:cubicBezTo>
                    <a:pt x="148610" y="26794"/>
                    <a:pt x="156372" y="20444"/>
                    <a:pt x="164509" y="15308"/>
                  </a:cubicBezTo>
                  <a:cubicBezTo>
                    <a:pt x="171056" y="10733"/>
                    <a:pt x="178444" y="6811"/>
                    <a:pt x="186393" y="4103"/>
                  </a:cubicBezTo>
                  <a:cubicBezTo>
                    <a:pt x="192660" y="2142"/>
                    <a:pt x="199393" y="741"/>
                    <a:pt x="206408" y="368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IconShape3"/>
            <p:cNvSpPr/>
            <p:nvPr/>
          </p:nvSpPr>
          <p:spPr bwMode="auto">
            <a:xfrm>
              <a:off x="7508815" y="1662310"/>
              <a:ext cx="1029722" cy="747578"/>
            </a:xfrm>
            <a:custGeom>
              <a:avLst/>
              <a:gdLst>
                <a:gd name="connsiteX0" fmla="*/ 467299 w 608627"/>
                <a:gd name="connsiteY0" fmla="*/ 61262 h 441863"/>
                <a:gd name="connsiteX1" fmla="*/ 467299 w 608627"/>
                <a:gd name="connsiteY1" fmla="*/ 88065 h 441863"/>
                <a:gd name="connsiteX2" fmla="*/ 440549 w 608627"/>
                <a:gd name="connsiteY2" fmla="*/ 88065 h 441863"/>
                <a:gd name="connsiteX3" fmla="*/ 440549 w 608627"/>
                <a:gd name="connsiteY3" fmla="*/ 108704 h 441863"/>
                <a:gd name="connsiteX4" fmla="*/ 467299 w 608627"/>
                <a:gd name="connsiteY4" fmla="*/ 108704 h 441863"/>
                <a:gd name="connsiteX5" fmla="*/ 467299 w 608627"/>
                <a:gd name="connsiteY5" fmla="*/ 135508 h 441863"/>
                <a:gd name="connsiteX6" fmla="*/ 488064 w 608627"/>
                <a:gd name="connsiteY6" fmla="*/ 135508 h 441863"/>
                <a:gd name="connsiteX7" fmla="*/ 488064 w 608627"/>
                <a:gd name="connsiteY7" fmla="*/ 108704 h 441863"/>
                <a:gd name="connsiteX8" fmla="*/ 514814 w 608627"/>
                <a:gd name="connsiteY8" fmla="*/ 108704 h 441863"/>
                <a:gd name="connsiteX9" fmla="*/ 514814 w 608627"/>
                <a:gd name="connsiteY9" fmla="*/ 88065 h 441863"/>
                <a:gd name="connsiteX10" fmla="*/ 488064 w 608627"/>
                <a:gd name="connsiteY10" fmla="*/ 88065 h 441863"/>
                <a:gd name="connsiteX11" fmla="*/ 488064 w 608627"/>
                <a:gd name="connsiteY11" fmla="*/ 61262 h 441863"/>
                <a:gd name="connsiteX12" fmla="*/ 436901 w 608627"/>
                <a:gd name="connsiteY12" fmla="*/ 8309 h 441863"/>
                <a:gd name="connsiteX13" fmla="*/ 518555 w 608627"/>
                <a:gd name="connsiteY13" fmla="*/ 8309 h 441863"/>
                <a:gd name="connsiteX14" fmla="*/ 608627 w 608627"/>
                <a:gd name="connsiteY14" fmla="*/ 98245 h 441863"/>
                <a:gd name="connsiteX15" fmla="*/ 518555 w 608627"/>
                <a:gd name="connsiteY15" fmla="*/ 188180 h 441863"/>
                <a:gd name="connsiteX16" fmla="*/ 457478 w 608627"/>
                <a:gd name="connsiteY16" fmla="*/ 188180 h 441863"/>
                <a:gd name="connsiteX17" fmla="*/ 416043 w 608627"/>
                <a:gd name="connsiteY17" fmla="*/ 229459 h 441863"/>
                <a:gd name="connsiteX18" fmla="*/ 408467 w 608627"/>
                <a:gd name="connsiteY18" fmla="*/ 226377 h 441863"/>
                <a:gd name="connsiteX19" fmla="*/ 408467 w 608627"/>
                <a:gd name="connsiteY19" fmla="*/ 183511 h 441863"/>
                <a:gd name="connsiteX20" fmla="*/ 346829 w 608627"/>
                <a:gd name="connsiteY20" fmla="*/ 98245 h 441863"/>
                <a:gd name="connsiteX21" fmla="*/ 436901 w 608627"/>
                <a:gd name="connsiteY21" fmla="*/ 8309 h 441863"/>
                <a:gd name="connsiteX22" fmla="*/ 206408 w 608627"/>
                <a:gd name="connsiteY22" fmla="*/ 368 h 441863"/>
                <a:gd name="connsiteX23" fmla="*/ 256349 w 608627"/>
                <a:gd name="connsiteY23" fmla="*/ 10919 h 441863"/>
                <a:gd name="connsiteX24" fmla="*/ 280666 w 608627"/>
                <a:gd name="connsiteY24" fmla="*/ 33611 h 441863"/>
                <a:gd name="connsiteX25" fmla="*/ 307507 w 608627"/>
                <a:gd name="connsiteY25" fmla="*/ 118492 h 441863"/>
                <a:gd name="connsiteX26" fmla="*/ 305730 w 608627"/>
                <a:gd name="connsiteY26" fmla="*/ 126149 h 441863"/>
                <a:gd name="connsiteX27" fmla="*/ 312838 w 608627"/>
                <a:gd name="connsiteY27" fmla="*/ 161820 h 441863"/>
                <a:gd name="connsiteX28" fmla="*/ 295536 w 608627"/>
                <a:gd name="connsiteY28" fmla="*/ 191888 h 441863"/>
                <a:gd name="connsiteX29" fmla="*/ 283471 w 608627"/>
                <a:gd name="connsiteY29" fmla="*/ 224944 h 441863"/>
                <a:gd name="connsiteX30" fmla="*/ 283471 w 608627"/>
                <a:gd name="connsiteY30" fmla="*/ 266311 h 441863"/>
                <a:gd name="connsiteX31" fmla="*/ 285529 w 608627"/>
                <a:gd name="connsiteY31" fmla="*/ 269766 h 441863"/>
                <a:gd name="connsiteX32" fmla="*/ 410383 w 608627"/>
                <a:gd name="connsiteY32" fmla="*/ 349698 h 441863"/>
                <a:gd name="connsiteX33" fmla="*/ 425721 w 608627"/>
                <a:gd name="connsiteY33" fmla="*/ 382007 h 441863"/>
                <a:gd name="connsiteX34" fmla="*/ 425721 w 608627"/>
                <a:gd name="connsiteY34" fmla="*/ 441863 h 441863"/>
                <a:gd name="connsiteX35" fmla="*/ 240824 w 608627"/>
                <a:gd name="connsiteY35" fmla="*/ 441863 h 441863"/>
                <a:gd name="connsiteX36" fmla="*/ 222587 w 608627"/>
                <a:gd name="connsiteY36" fmla="*/ 358569 h 441863"/>
                <a:gd name="connsiteX37" fmla="*/ 212861 w 608627"/>
                <a:gd name="connsiteY37" fmla="*/ 304689 h 441863"/>
                <a:gd name="connsiteX38" fmla="*/ 203134 w 608627"/>
                <a:gd name="connsiteY38" fmla="*/ 358569 h 441863"/>
                <a:gd name="connsiteX39" fmla="*/ 184897 w 608627"/>
                <a:gd name="connsiteY39" fmla="*/ 441863 h 441863"/>
                <a:gd name="connsiteX40" fmla="*/ 0 w 608627"/>
                <a:gd name="connsiteY40" fmla="*/ 441863 h 441863"/>
                <a:gd name="connsiteX41" fmla="*/ 0 w 608627"/>
                <a:gd name="connsiteY41" fmla="*/ 382007 h 441863"/>
                <a:gd name="connsiteX42" fmla="*/ 15245 w 608627"/>
                <a:gd name="connsiteY42" fmla="*/ 349325 h 441863"/>
                <a:gd name="connsiteX43" fmla="*/ 140006 w 608627"/>
                <a:gd name="connsiteY43" fmla="*/ 269392 h 441863"/>
                <a:gd name="connsiteX44" fmla="*/ 142157 w 608627"/>
                <a:gd name="connsiteY44" fmla="*/ 265937 h 441863"/>
                <a:gd name="connsiteX45" fmla="*/ 142157 w 608627"/>
                <a:gd name="connsiteY45" fmla="*/ 224757 h 441863"/>
                <a:gd name="connsiteX46" fmla="*/ 130092 w 608627"/>
                <a:gd name="connsiteY46" fmla="*/ 191608 h 441863"/>
                <a:gd name="connsiteX47" fmla="*/ 112697 w 608627"/>
                <a:gd name="connsiteY47" fmla="*/ 161633 h 441863"/>
                <a:gd name="connsiteX48" fmla="*/ 119430 w 608627"/>
                <a:gd name="connsiteY48" fmla="*/ 125962 h 441863"/>
                <a:gd name="connsiteX49" fmla="*/ 117747 w 608627"/>
                <a:gd name="connsiteY49" fmla="*/ 118399 h 441863"/>
                <a:gd name="connsiteX50" fmla="*/ 117466 w 608627"/>
                <a:gd name="connsiteY50" fmla="*/ 76658 h 441863"/>
                <a:gd name="connsiteX51" fmla="*/ 141876 w 608627"/>
                <a:gd name="connsiteY51" fmla="*/ 33984 h 441863"/>
                <a:gd name="connsiteX52" fmla="*/ 164509 w 608627"/>
                <a:gd name="connsiteY52" fmla="*/ 15308 h 441863"/>
                <a:gd name="connsiteX53" fmla="*/ 186393 w 608627"/>
                <a:gd name="connsiteY53" fmla="*/ 4103 h 441863"/>
                <a:gd name="connsiteX54" fmla="*/ 206408 w 608627"/>
                <a:gd name="connsiteY54" fmla="*/ 368 h 44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8627" h="441863">
                  <a:moveTo>
                    <a:pt x="467299" y="61262"/>
                  </a:moveTo>
                  <a:lnTo>
                    <a:pt x="467299" y="88065"/>
                  </a:lnTo>
                  <a:lnTo>
                    <a:pt x="440549" y="88065"/>
                  </a:lnTo>
                  <a:lnTo>
                    <a:pt x="440549" y="108704"/>
                  </a:lnTo>
                  <a:lnTo>
                    <a:pt x="467299" y="108704"/>
                  </a:lnTo>
                  <a:lnTo>
                    <a:pt x="467299" y="135508"/>
                  </a:lnTo>
                  <a:lnTo>
                    <a:pt x="488064" y="135508"/>
                  </a:lnTo>
                  <a:lnTo>
                    <a:pt x="488064" y="108704"/>
                  </a:lnTo>
                  <a:lnTo>
                    <a:pt x="514814" y="108704"/>
                  </a:lnTo>
                  <a:lnTo>
                    <a:pt x="514814" y="88065"/>
                  </a:lnTo>
                  <a:lnTo>
                    <a:pt x="488064" y="88065"/>
                  </a:lnTo>
                  <a:lnTo>
                    <a:pt x="488064" y="61262"/>
                  </a:lnTo>
                  <a:close/>
                  <a:moveTo>
                    <a:pt x="436901" y="8309"/>
                  </a:moveTo>
                  <a:lnTo>
                    <a:pt x="518555" y="8309"/>
                  </a:lnTo>
                  <a:cubicBezTo>
                    <a:pt x="568315" y="8309"/>
                    <a:pt x="608627" y="48654"/>
                    <a:pt x="608627" y="98245"/>
                  </a:cubicBezTo>
                  <a:cubicBezTo>
                    <a:pt x="608627" y="147929"/>
                    <a:pt x="568315" y="188180"/>
                    <a:pt x="518555" y="188180"/>
                  </a:cubicBezTo>
                  <a:lnTo>
                    <a:pt x="457478" y="188180"/>
                  </a:lnTo>
                  <a:lnTo>
                    <a:pt x="416043" y="229459"/>
                  </a:lnTo>
                  <a:cubicBezTo>
                    <a:pt x="413331" y="232354"/>
                    <a:pt x="408467" y="230393"/>
                    <a:pt x="408467" y="226377"/>
                  </a:cubicBezTo>
                  <a:lnTo>
                    <a:pt x="408467" y="183511"/>
                  </a:lnTo>
                  <a:cubicBezTo>
                    <a:pt x="372644" y="171557"/>
                    <a:pt x="346829" y="137936"/>
                    <a:pt x="346829" y="98245"/>
                  </a:cubicBezTo>
                  <a:cubicBezTo>
                    <a:pt x="346829" y="48561"/>
                    <a:pt x="387142" y="8309"/>
                    <a:pt x="436901" y="8309"/>
                  </a:cubicBezTo>
                  <a:close/>
                  <a:moveTo>
                    <a:pt x="206408" y="368"/>
                  </a:moveTo>
                  <a:cubicBezTo>
                    <a:pt x="228105" y="-1500"/>
                    <a:pt x="244565" y="4009"/>
                    <a:pt x="256349" y="10919"/>
                  </a:cubicBezTo>
                  <a:cubicBezTo>
                    <a:pt x="273932" y="20818"/>
                    <a:pt x="280666" y="33611"/>
                    <a:pt x="280666" y="33611"/>
                  </a:cubicBezTo>
                  <a:cubicBezTo>
                    <a:pt x="280666" y="33611"/>
                    <a:pt x="321255" y="36505"/>
                    <a:pt x="307507" y="118492"/>
                  </a:cubicBezTo>
                  <a:cubicBezTo>
                    <a:pt x="307133" y="121013"/>
                    <a:pt x="306478" y="123628"/>
                    <a:pt x="305730" y="126149"/>
                  </a:cubicBezTo>
                  <a:cubicBezTo>
                    <a:pt x="313399" y="126149"/>
                    <a:pt x="321349" y="132125"/>
                    <a:pt x="312838" y="161820"/>
                  </a:cubicBezTo>
                  <a:cubicBezTo>
                    <a:pt x="306291" y="184978"/>
                    <a:pt x="300119" y="191514"/>
                    <a:pt x="295536" y="191888"/>
                  </a:cubicBezTo>
                  <a:cubicBezTo>
                    <a:pt x="293946" y="202440"/>
                    <a:pt x="289831" y="214019"/>
                    <a:pt x="283471" y="224944"/>
                  </a:cubicBezTo>
                  <a:lnTo>
                    <a:pt x="283471" y="266311"/>
                  </a:lnTo>
                  <a:cubicBezTo>
                    <a:pt x="283471" y="267805"/>
                    <a:pt x="284220" y="269205"/>
                    <a:pt x="285529" y="269766"/>
                  </a:cubicBezTo>
                  <a:cubicBezTo>
                    <a:pt x="297500" y="275555"/>
                    <a:pt x="356139" y="305156"/>
                    <a:pt x="410383" y="349698"/>
                  </a:cubicBezTo>
                  <a:cubicBezTo>
                    <a:pt x="420110" y="357729"/>
                    <a:pt x="425628" y="369775"/>
                    <a:pt x="425721" y="382007"/>
                  </a:cubicBezTo>
                  <a:lnTo>
                    <a:pt x="425721" y="441863"/>
                  </a:lnTo>
                  <a:lnTo>
                    <a:pt x="240824" y="441863"/>
                  </a:lnTo>
                  <a:lnTo>
                    <a:pt x="222587" y="358569"/>
                  </a:lnTo>
                  <a:cubicBezTo>
                    <a:pt x="259342" y="307117"/>
                    <a:pt x="219688" y="304689"/>
                    <a:pt x="212861" y="304689"/>
                  </a:cubicBezTo>
                  <a:cubicBezTo>
                    <a:pt x="205846" y="304689"/>
                    <a:pt x="166192" y="307117"/>
                    <a:pt x="203134" y="358569"/>
                  </a:cubicBezTo>
                  <a:lnTo>
                    <a:pt x="184897" y="441863"/>
                  </a:lnTo>
                  <a:lnTo>
                    <a:pt x="0" y="441863"/>
                  </a:lnTo>
                  <a:lnTo>
                    <a:pt x="0" y="382007"/>
                  </a:lnTo>
                  <a:cubicBezTo>
                    <a:pt x="0" y="369401"/>
                    <a:pt x="5518" y="357355"/>
                    <a:pt x="15245" y="349325"/>
                  </a:cubicBezTo>
                  <a:cubicBezTo>
                    <a:pt x="69582" y="304783"/>
                    <a:pt x="128222" y="275275"/>
                    <a:pt x="140006" y="269392"/>
                  </a:cubicBezTo>
                  <a:cubicBezTo>
                    <a:pt x="141315" y="268832"/>
                    <a:pt x="142157" y="267431"/>
                    <a:pt x="142157" y="265937"/>
                  </a:cubicBezTo>
                  <a:lnTo>
                    <a:pt x="142157" y="224757"/>
                  </a:lnTo>
                  <a:cubicBezTo>
                    <a:pt x="135797" y="213645"/>
                    <a:pt x="131682" y="202066"/>
                    <a:pt x="130092" y="191608"/>
                  </a:cubicBezTo>
                  <a:cubicBezTo>
                    <a:pt x="125416" y="191234"/>
                    <a:pt x="119337" y="184791"/>
                    <a:pt x="112697" y="161633"/>
                  </a:cubicBezTo>
                  <a:cubicBezTo>
                    <a:pt x="104373" y="132312"/>
                    <a:pt x="111855" y="126149"/>
                    <a:pt x="119430" y="125962"/>
                  </a:cubicBezTo>
                  <a:cubicBezTo>
                    <a:pt x="118869" y="123534"/>
                    <a:pt x="118215" y="120920"/>
                    <a:pt x="117747" y="118399"/>
                  </a:cubicBezTo>
                  <a:cubicBezTo>
                    <a:pt x="114754" y="103551"/>
                    <a:pt x="114006" y="89918"/>
                    <a:pt x="117466" y="76658"/>
                  </a:cubicBezTo>
                  <a:cubicBezTo>
                    <a:pt x="121675" y="59010"/>
                    <a:pt x="131214" y="44909"/>
                    <a:pt x="141876" y="33984"/>
                  </a:cubicBezTo>
                  <a:cubicBezTo>
                    <a:pt x="148610" y="26794"/>
                    <a:pt x="156372" y="20444"/>
                    <a:pt x="164509" y="15308"/>
                  </a:cubicBezTo>
                  <a:cubicBezTo>
                    <a:pt x="171056" y="10733"/>
                    <a:pt x="178444" y="6811"/>
                    <a:pt x="186393" y="4103"/>
                  </a:cubicBezTo>
                  <a:cubicBezTo>
                    <a:pt x="192660" y="2142"/>
                    <a:pt x="199393" y="741"/>
                    <a:pt x="206408" y="3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f03d89bc-c8dd-4963-b17e-aa3005480c3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142932"/>
            <a:ext cx="10857350" cy="4854400"/>
            <a:chOff x="673100" y="1142932"/>
            <a:chExt cx="10857350" cy="4854400"/>
          </a:xfrm>
        </p:grpSpPr>
        <p:sp>
          <p:nvSpPr>
            <p:cNvPr id="6" name="íSḷíḑè"/>
            <p:cNvSpPr/>
            <p:nvPr/>
          </p:nvSpPr>
          <p:spPr>
            <a:xfrm rot="18900000">
              <a:off x="5492611" y="1530738"/>
              <a:ext cx="1309121" cy="1309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121919" tIns="121919" rIns="121919" bIns="121919" anchor="ctr"/>
            <a:lstStyle/>
            <a:p>
              <a:pPr defTabSz="457200"/>
              <a:endParaRPr sz="11600">
                <a:solidFill>
                  <a:srgbClr val="77716C"/>
                </a:solidFill>
              </a:endParaRPr>
            </a:p>
          </p:txBody>
        </p:sp>
        <p:sp>
          <p:nvSpPr>
            <p:cNvPr id="7" name="îŝļíde"/>
            <p:cNvSpPr/>
            <p:nvPr/>
          </p:nvSpPr>
          <p:spPr>
            <a:xfrm rot="18900000">
              <a:off x="6820029" y="2855971"/>
              <a:ext cx="1309121" cy="1309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121919" tIns="121919" rIns="121919" bIns="121919" anchor="ctr"/>
            <a:lstStyle/>
            <a:p>
              <a:pPr defTabSz="457200"/>
              <a:endParaRPr sz="11600">
                <a:solidFill>
                  <a:srgbClr val="77716C"/>
                </a:solidFill>
              </a:endParaRPr>
            </a:p>
          </p:txBody>
        </p:sp>
        <p:sp>
          <p:nvSpPr>
            <p:cNvPr id="8" name="ïṥ1iḑè"/>
            <p:cNvSpPr/>
            <p:nvPr/>
          </p:nvSpPr>
          <p:spPr>
            <a:xfrm rot="18900000">
              <a:off x="6346320" y="2375014"/>
              <a:ext cx="923985" cy="94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960" y="2851"/>
                    <a:pt x="4637" y="6730"/>
                    <a:pt x="4660" y="10784"/>
                  </a:cubicBezTo>
                  <a:cubicBezTo>
                    <a:pt x="4684" y="14829"/>
                    <a:pt x="3060" y="18718"/>
                    <a:pt x="144" y="21600"/>
                  </a:cubicBezTo>
                  <a:lnTo>
                    <a:pt x="21358" y="21288"/>
                  </a:lnTo>
                  <a:cubicBezTo>
                    <a:pt x="18644" y="18590"/>
                    <a:pt x="17078" y="14994"/>
                    <a:pt x="16974" y="11219"/>
                  </a:cubicBezTo>
                  <a:cubicBezTo>
                    <a:pt x="16858" y="7040"/>
                    <a:pt x="18534" y="3002"/>
                    <a:pt x="21600" y="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121919" tIns="121919" rIns="121919" bIns="121919" anchor="ctr"/>
            <a:lstStyle/>
            <a:p>
              <a:pPr defTabSz="457200"/>
              <a:endParaRPr sz="11600">
                <a:solidFill>
                  <a:srgbClr val="77716C"/>
                </a:solidFill>
              </a:endParaRPr>
            </a:p>
          </p:txBody>
        </p:sp>
        <p:sp>
          <p:nvSpPr>
            <p:cNvPr id="9" name="îślîḓè"/>
            <p:cNvSpPr/>
            <p:nvPr/>
          </p:nvSpPr>
          <p:spPr>
            <a:xfrm rot="18900000">
              <a:off x="5398431" y="2943435"/>
              <a:ext cx="1309121" cy="1309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121919" tIns="121919" rIns="121919" bIns="121919" anchor="ctr"/>
            <a:lstStyle/>
            <a:p>
              <a:pPr lvl="0" algn="l" defTabSz="457200">
                <a:defRPr sz="11600">
                  <a:solidFill>
                    <a:srgbClr val="77716C"/>
                  </a:solidFill>
                </a:defRPr>
              </a:pPr>
              <a:endParaRPr dirty="0"/>
            </a:p>
          </p:txBody>
        </p:sp>
        <p:sp>
          <p:nvSpPr>
            <p:cNvPr id="10" name="ïš1îḓé"/>
            <p:cNvSpPr/>
            <p:nvPr/>
          </p:nvSpPr>
          <p:spPr>
            <a:xfrm rot="18900000">
              <a:off x="6725848" y="4268668"/>
              <a:ext cx="1309121" cy="1309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121919" tIns="121919" rIns="121919" bIns="121919" anchor="ctr"/>
            <a:lstStyle/>
            <a:p>
              <a:pPr lvl="0" algn="l" defTabSz="457200">
                <a:defRPr sz="11600">
                  <a:solidFill>
                    <a:srgbClr val="77716C"/>
                  </a:solidFill>
                </a:defRPr>
              </a:pPr>
            </a:p>
          </p:txBody>
        </p:sp>
        <p:sp>
          <p:nvSpPr>
            <p:cNvPr id="11" name="ï$ľíḑe"/>
            <p:cNvSpPr/>
            <p:nvPr/>
          </p:nvSpPr>
          <p:spPr>
            <a:xfrm rot="18900000">
              <a:off x="6252139" y="3787711"/>
              <a:ext cx="923984" cy="94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960" y="2851"/>
                    <a:pt x="4637" y="6730"/>
                    <a:pt x="4660" y="10784"/>
                  </a:cubicBezTo>
                  <a:cubicBezTo>
                    <a:pt x="4684" y="14829"/>
                    <a:pt x="3060" y="18718"/>
                    <a:pt x="144" y="21600"/>
                  </a:cubicBezTo>
                  <a:lnTo>
                    <a:pt x="21358" y="21288"/>
                  </a:lnTo>
                  <a:cubicBezTo>
                    <a:pt x="18644" y="18590"/>
                    <a:pt x="17078" y="14994"/>
                    <a:pt x="16974" y="11219"/>
                  </a:cubicBezTo>
                  <a:cubicBezTo>
                    <a:pt x="16858" y="7040"/>
                    <a:pt x="18534" y="3002"/>
                    <a:pt x="21600" y="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121919" tIns="121919" rIns="121919" bIns="121919" anchor="ctr"/>
            <a:lstStyle/>
            <a:p>
              <a:pPr lvl="0" algn="l" defTabSz="457200">
                <a:defRPr sz="8400">
                  <a:solidFill>
                    <a:srgbClr val="070707"/>
                  </a:solidFill>
                </a:defRPr>
              </a:pPr>
            </a:p>
          </p:txBody>
        </p:sp>
        <p:sp>
          <p:nvSpPr>
            <p:cNvPr id="12" name="iSḷíḋê"/>
            <p:cNvSpPr/>
            <p:nvPr/>
          </p:nvSpPr>
          <p:spPr>
            <a:xfrm rot="18900000">
              <a:off x="3981854" y="3025173"/>
              <a:ext cx="1309121" cy="1309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121919" tIns="121919" rIns="121919" bIns="121919" anchor="ctr"/>
            <a:lstStyle/>
            <a:p>
              <a:pPr lvl="0" algn="l" defTabSz="457200">
                <a:defRPr sz="11600">
                  <a:solidFill>
                    <a:srgbClr val="77716C"/>
                  </a:solidFill>
                </a:defRPr>
              </a:pPr>
            </a:p>
          </p:txBody>
        </p:sp>
        <p:sp>
          <p:nvSpPr>
            <p:cNvPr id="13" name="iśļiḓè"/>
            <p:cNvSpPr/>
            <p:nvPr/>
          </p:nvSpPr>
          <p:spPr>
            <a:xfrm rot="18900000">
              <a:off x="5309272" y="4350407"/>
              <a:ext cx="1309121" cy="1309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121919" tIns="121919" rIns="121919" bIns="121919" anchor="ctr"/>
            <a:lstStyle/>
            <a:p>
              <a:pPr lvl="0" algn="l" defTabSz="457200">
                <a:defRPr sz="11600">
                  <a:solidFill>
                    <a:srgbClr val="77716C"/>
                  </a:solidFill>
                </a:defRPr>
              </a:pPr>
            </a:p>
          </p:txBody>
        </p:sp>
        <p:sp>
          <p:nvSpPr>
            <p:cNvPr id="14" name="ïṩľíḍe"/>
            <p:cNvSpPr/>
            <p:nvPr/>
          </p:nvSpPr>
          <p:spPr>
            <a:xfrm rot="18900000">
              <a:off x="4835563" y="3869450"/>
              <a:ext cx="923984" cy="94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960" y="2851"/>
                    <a:pt x="4637" y="6730"/>
                    <a:pt x="4660" y="10784"/>
                  </a:cubicBezTo>
                  <a:cubicBezTo>
                    <a:pt x="4684" y="14829"/>
                    <a:pt x="3060" y="18718"/>
                    <a:pt x="144" y="21600"/>
                  </a:cubicBezTo>
                  <a:lnTo>
                    <a:pt x="21358" y="21288"/>
                  </a:lnTo>
                  <a:cubicBezTo>
                    <a:pt x="18644" y="18590"/>
                    <a:pt x="17078" y="14994"/>
                    <a:pt x="16974" y="11219"/>
                  </a:cubicBezTo>
                  <a:cubicBezTo>
                    <a:pt x="16858" y="7040"/>
                    <a:pt x="18534" y="3002"/>
                    <a:pt x="21600" y="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121919" tIns="121919" rIns="121919" bIns="121919" anchor="ctr"/>
            <a:lstStyle/>
            <a:p>
              <a:pPr lvl="0" algn="l" defTabSz="457200">
                <a:defRPr sz="8400">
                  <a:solidFill>
                    <a:srgbClr val="070707"/>
                  </a:solidFill>
                </a:defRPr>
              </a:pPr>
            </a:p>
          </p:txBody>
        </p:sp>
        <p:sp>
          <p:nvSpPr>
            <p:cNvPr id="15" name="îṧlíḍê"/>
            <p:cNvSpPr/>
            <p:nvPr/>
          </p:nvSpPr>
          <p:spPr bwMode="auto">
            <a:xfrm>
              <a:off x="7222816" y="3261823"/>
              <a:ext cx="522451" cy="503142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6" name="íS1ïḍê"/>
            <p:cNvSpPr/>
            <p:nvPr/>
          </p:nvSpPr>
          <p:spPr bwMode="auto">
            <a:xfrm>
              <a:off x="5910949" y="1961292"/>
              <a:ext cx="460986" cy="443948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7" name="îṣḻïḓé"/>
            <p:cNvSpPr/>
            <p:nvPr/>
          </p:nvSpPr>
          <p:spPr bwMode="auto">
            <a:xfrm>
              <a:off x="5801914" y="4810580"/>
              <a:ext cx="371729" cy="357990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8" name="îṡ1iḍé"/>
            <p:cNvSpPr/>
            <p:nvPr/>
          </p:nvSpPr>
          <p:spPr bwMode="auto">
            <a:xfrm>
              <a:off x="4460041" y="3517822"/>
              <a:ext cx="394553" cy="379970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9" name="ïŝ1îḓe"/>
            <p:cNvSpPr txBox="1"/>
            <p:nvPr/>
          </p:nvSpPr>
          <p:spPr bwMode="auto">
            <a:xfrm>
              <a:off x="5422991" y="3382074"/>
              <a:ext cx="126000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chemeClr val="bg1"/>
                  </a:solidFill>
                </a:rPr>
                <a:t>Text here</a:t>
              </a:r>
              <a:endParaRPr lang="en-US" altLang="zh-CN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íṣḷíḓé"/>
            <p:cNvSpPr txBox="1"/>
            <p:nvPr/>
          </p:nvSpPr>
          <p:spPr bwMode="auto">
            <a:xfrm>
              <a:off x="6750408" y="4723001"/>
              <a:ext cx="126000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chemeClr val="bg1"/>
                  </a:solidFill>
                </a:rPr>
                <a:t>Text here</a:t>
              </a:r>
              <a:endParaRPr lang="en-US" altLang="zh-CN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ïšļiďe"/>
            <p:cNvSpPr/>
            <p:nvPr/>
          </p:nvSpPr>
          <p:spPr bwMode="auto">
            <a:xfrm>
              <a:off x="673100" y="2848940"/>
              <a:ext cx="3074073" cy="91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  <a:endParaRPr lang="en-US" altLang="zh-CN" sz="1100" dirty="0"/>
            </a:p>
          </p:txBody>
        </p:sp>
        <p:sp>
          <p:nvSpPr>
            <p:cNvPr id="22" name="ïśḻîḑe"/>
            <p:cNvSpPr txBox="1"/>
            <p:nvPr/>
          </p:nvSpPr>
          <p:spPr bwMode="auto">
            <a:xfrm>
              <a:off x="673100" y="2457382"/>
              <a:ext cx="3074073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  <p:sp>
          <p:nvSpPr>
            <p:cNvPr id="23" name="íSḷïḑe"/>
            <p:cNvSpPr/>
            <p:nvPr/>
          </p:nvSpPr>
          <p:spPr bwMode="auto">
            <a:xfrm>
              <a:off x="673100" y="5081307"/>
              <a:ext cx="4548383" cy="91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  <a:endParaRPr lang="en-US" altLang="zh-CN" sz="1100" dirty="0"/>
            </a:p>
          </p:txBody>
        </p:sp>
        <p:sp>
          <p:nvSpPr>
            <p:cNvPr id="24" name="iṩľîḑé"/>
            <p:cNvSpPr txBox="1"/>
            <p:nvPr/>
          </p:nvSpPr>
          <p:spPr bwMode="auto">
            <a:xfrm>
              <a:off x="673100" y="4689749"/>
              <a:ext cx="4548383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  <p:sp>
          <p:nvSpPr>
            <p:cNvPr id="25" name="îṧľïḑê"/>
            <p:cNvSpPr/>
            <p:nvPr/>
          </p:nvSpPr>
          <p:spPr bwMode="auto">
            <a:xfrm>
              <a:off x="6889521" y="1534490"/>
              <a:ext cx="4640929" cy="91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  <a:endParaRPr lang="en-US" altLang="zh-CN" sz="1100" dirty="0"/>
            </a:p>
          </p:txBody>
        </p:sp>
        <p:sp>
          <p:nvSpPr>
            <p:cNvPr id="26" name="i$ḻiďê"/>
            <p:cNvSpPr txBox="1"/>
            <p:nvPr/>
          </p:nvSpPr>
          <p:spPr bwMode="auto">
            <a:xfrm>
              <a:off x="6889521" y="1142932"/>
              <a:ext cx="4640929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  <p:sp>
          <p:nvSpPr>
            <p:cNvPr id="27" name="ïṣľïḋe"/>
            <p:cNvSpPr/>
            <p:nvPr/>
          </p:nvSpPr>
          <p:spPr bwMode="auto">
            <a:xfrm>
              <a:off x="8211917" y="3382074"/>
              <a:ext cx="3306983" cy="91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  <a:endParaRPr lang="en-US" altLang="zh-CN" sz="1100" dirty="0"/>
            </a:p>
          </p:txBody>
        </p:sp>
        <p:sp>
          <p:nvSpPr>
            <p:cNvPr id="28" name="îS1ïdé"/>
            <p:cNvSpPr txBox="1"/>
            <p:nvPr/>
          </p:nvSpPr>
          <p:spPr bwMode="auto">
            <a:xfrm>
              <a:off x="8211917" y="2990516"/>
              <a:ext cx="3306983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96" descr="C:\Users\DELL\Pictures\清华大学\63ea9369ly1ghfu7oqdedj26dc48w4qp.jpg63ea9369ly1ghfu7oqdedj26dc48w4qp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185318" y="49059"/>
            <a:ext cx="4777207" cy="3050540"/>
          </a:xfr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Supporting text here.</a:t>
            </a:r>
            <a:endParaRPr lang="en-US" altLang="zh-CN"/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179820" y="4081272"/>
            <a:ext cx="426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221201" y="297952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c448ca72-daa5-4b7b-accd-76a4db21f3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30300"/>
            <a:ext cx="12195806" cy="5013325"/>
            <a:chOff x="0" y="1130300"/>
            <a:chExt cx="12195806" cy="5013325"/>
          </a:xfrm>
        </p:grpSpPr>
        <p:sp>
          <p:nvSpPr>
            <p:cNvPr id="6" name="ïšľíḑê"/>
            <p:cNvSpPr/>
            <p:nvPr/>
          </p:nvSpPr>
          <p:spPr>
            <a:xfrm>
              <a:off x="0" y="1130300"/>
              <a:ext cx="12195806" cy="1994308"/>
            </a:xfrm>
            <a:prstGeom prst="rect">
              <a:avLst/>
            </a:prstGeom>
            <a:blipFill rotWithShape="1">
              <a:blip r:embed="rId2"/>
              <a:stretch>
                <a:fillRect t="-154743" b="-15278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dirty="0">
                <a:solidFill>
                  <a:schemeClr val="lt1"/>
                </a:solidFill>
              </a:endParaRPr>
            </a:p>
          </p:txBody>
        </p:sp>
        <p:grpSp>
          <p:nvGrpSpPr>
            <p:cNvPr id="8" name="íṡľiḋè"/>
            <p:cNvGrpSpPr/>
            <p:nvPr/>
          </p:nvGrpSpPr>
          <p:grpSpPr>
            <a:xfrm>
              <a:off x="1999710" y="2489949"/>
              <a:ext cx="971478" cy="971478"/>
              <a:chOff x="1999710" y="2266864"/>
              <a:chExt cx="971478" cy="971478"/>
            </a:xfrm>
          </p:grpSpPr>
          <p:sp>
            <p:nvSpPr>
              <p:cNvPr id="40" name="ï$1ïḍe"/>
              <p:cNvSpPr/>
              <p:nvPr/>
            </p:nvSpPr>
            <p:spPr>
              <a:xfrm flipH="1">
                <a:off x="1999710" y="2266864"/>
                <a:ext cx="971478" cy="971478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zh-CN" alt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íṣ1íďè" title="S8je3JnNJtZFZzf"/>
              <p:cNvSpPr/>
              <p:nvPr/>
            </p:nvSpPr>
            <p:spPr bwMode="auto">
              <a:xfrm>
                <a:off x="2208725" y="2476294"/>
                <a:ext cx="553449" cy="552618"/>
              </a:xfrm>
              <a:custGeom>
                <a:avLst/>
                <a:gdLst>
                  <a:gd name="connsiteX0" fmla="*/ 482139 w 607634"/>
                  <a:gd name="connsiteY0" fmla="*/ 527565 h 606722"/>
                  <a:gd name="connsiteX1" fmla="*/ 462292 w 607634"/>
                  <a:gd name="connsiteY1" fmla="*/ 547377 h 606722"/>
                  <a:gd name="connsiteX2" fmla="*/ 482139 w 607634"/>
                  <a:gd name="connsiteY2" fmla="*/ 567099 h 606722"/>
                  <a:gd name="connsiteX3" fmla="*/ 501896 w 607634"/>
                  <a:gd name="connsiteY3" fmla="*/ 547377 h 606722"/>
                  <a:gd name="connsiteX4" fmla="*/ 482139 w 607634"/>
                  <a:gd name="connsiteY4" fmla="*/ 527565 h 606722"/>
                  <a:gd name="connsiteX5" fmla="*/ 257600 w 607634"/>
                  <a:gd name="connsiteY5" fmla="*/ 527565 h 606722"/>
                  <a:gd name="connsiteX6" fmla="*/ 237753 w 607634"/>
                  <a:gd name="connsiteY6" fmla="*/ 547377 h 606722"/>
                  <a:gd name="connsiteX7" fmla="*/ 257600 w 607634"/>
                  <a:gd name="connsiteY7" fmla="*/ 567099 h 606722"/>
                  <a:gd name="connsiteX8" fmla="*/ 277446 w 607634"/>
                  <a:gd name="connsiteY8" fmla="*/ 547377 h 606722"/>
                  <a:gd name="connsiteX9" fmla="*/ 257600 w 607634"/>
                  <a:gd name="connsiteY9" fmla="*/ 527565 h 606722"/>
                  <a:gd name="connsiteX10" fmla="*/ 482139 w 607634"/>
                  <a:gd name="connsiteY10" fmla="*/ 488031 h 606722"/>
                  <a:gd name="connsiteX11" fmla="*/ 541590 w 607634"/>
                  <a:gd name="connsiteY11" fmla="*/ 547377 h 606722"/>
                  <a:gd name="connsiteX12" fmla="*/ 482139 w 607634"/>
                  <a:gd name="connsiteY12" fmla="*/ 606722 h 606722"/>
                  <a:gd name="connsiteX13" fmla="*/ 422687 w 607634"/>
                  <a:gd name="connsiteY13" fmla="*/ 547377 h 606722"/>
                  <a:gd name="connsiteX14" fmla="*/ 482139 w 607634"/>
                  <a:gd name="connsiteY14" fmla="*/ 488031 h 606722"/>
                  <a:gd name="connsiteX15" fmla="*/ 257600 w 607634"/>
                  <a:gd name="connsiteY15" fmla="*/ 488031 h 606722"/>
                  <a:gd name="connsiteX16" fmla="*/ 317051 w 607634"/>
                  <a:gd name="connsiteY16" fmla="*/ 547377 h 606722"/>
                  <a:gd name="connsiteX17" fmla="*/ 257600 w 607634"/>
                  <a:gd name="connsiteY17" fmla="*/ 606722 h 606722"/>
                  <a:gd name="connsiteX18" fmla="*/ 198148 w 607634"/>
                  <a:gd name="connsiteY18" fmla="*/ 547377 h 606722"/>
                  <a:gd name="connsiteX19" fmla="*/ 257600 w 607634"/>
                  <a:gd name="connsiteY19" fmla="*/ 488031 h 606722"/>
                  <a:gd name="connsiteX20" fmla="*/ 482143 w 607634"/>
                  <a:gd name="connsiteY20" fmla="*/ 171433 h 606722"/>
                  <a:gd name="connsiteX21" fmla="*/ 462295 w 607634"/>
                  <a:gd name="connsiteY21" fmla="*/ 191251 h 606722"/>
                  <a:gd name="connsiteX22" fmla="*/ 462295 w 607634"/>
                  <a:gd name="connsiteY22" fmla="*/ 270346 h 606722"/>
                  <a:gd name="connsiteX23" fmla="*/ 482143 w 607634"/>
                  <a:gd name="connsiteY23" fmla="*/ 290164 h 606722"/>
                  <a:gd name="connsiteX24" fmla="*/ 501902 w 607634"/>
                  <a:gd name="connsiteY24" fmla="*/ 270346 h 606722"/>
                  <a:gd name="connsiteX25" fmla="*/ 501902 w 607634"/>
                  <a:gd name="connsiteY25" fmla="*/ 191251 h 606722"/>
                  <a:gd name="connsiteX26" fmla="*/ 482143 w 607634"/>
                  <a:gd name="connsiteY26" fmla="*/ 171433 h 606722"/>
                  <a:gd name="connsiteX27" fmla="*/ 363232 w 607634"/>
                  <a:gd name="connsiteY27" fmla="*/ 171433 h 606722"/>
                  <a:gd name="connsiteX28" fmla="*/ 343472 w 607634"/>
                  <a:gd name="connsiteY28" fmla="*/ 191251 h 606722"/>
                  <a:gd name="connsiteX29" fmla="*/ 343472 w 607634"/>
                  <a:gd name="connsiteY29" fmla="*/ 270346 h 606722"/>
                  <a:gd name="connsiteX30" fmla="*/ 363232 w 607634"/>
                  <a:gd name="connsiteY30" fmla="*/ 290164 h 606722"/>
                  <a:gd name="connsiteX31" fmla="*/ 383080 w 607634"/>
                  <a:gd name="connsiteY31" fmla="*/ 270346 h 606722"/>
                  <a:gd name="connsiteX32" fmla="*/ 383080 w 607634"/>
                  <a:gd name="connsiteY32" fmla="*/ 191251 h 606722"/>
                  <a:gd name="connsiteX33" fmla="*/ 363232 w 607634"/>
                  <a:gd name="connsiteY33" fmla="*/ 171433 h 606722"/>
                  <a:gd name="connsiteX34" fmla="*/ 244320 w 607634"/>
                  <a:gd name="connsiteY34" fmla="*/ 171433 h 606722"/>
                  <a:gd name="connsiteX35" fmla="*/ 224561 w 607634"/>
                  <a:gd name="connsiteY35" fmla="*/ 191251 h 606722"/>
                  <a:gd name="connsiteX36" fmla="*/ 224561 w 607634"/>
                  <a:gd name="connsiteY36" fmla="*/ 270346 h 606722"/>
                  <a:gd name="connsiteX37" fmla="*/ 244320 w 607634"/>
                  <a:gd name="connsiteY37" fmla="*/ 290164 h 606722"/>
                  <a:gd name="connsiteX38" fmla="*/ 264169 w 607634"/>
                  <a:gd name="connsiteY38" fmla="*/ 270346 h 606722"/>
                  <a:gd name="connsiteX39" fmla="*/ 264169 w 607634"/>
                  <a:gd name="connsiteY39" fmla="*/ 191251 h 606722"/>
                  <a:gd name="connsiteX40" fmla="*/ 244320 w 607634"/>
                  <a:gd name="connsiteY40" fmla="*/ 171433 h 606722"/>
                  <a:gd name="connsiteX41" fmla="*/ 19848 w 607634"/>
                  <a:gd name="connsiteY41" fmla="*/ 0 h 606722"/>
                  <a:gd name="connsiteX42" fmla="*/ 112236 w 607634"/>
                  <a:gd name="connsiteY42" fmla="*/ 0 h 606722"/>
                  <a:gd name="connsiteX43" fmla="*/ 131728 w 607634"/>
                  <a:gd name="connsiteY43" fmla="*/ 15997 h 606722"/>
                  <a:gd name="connsiteX44" fmla="*/ 146503 w 607634"/>
                  <a:gd name="connsiteY44" fmla="*/ 92337 h 606722"/>
                  <a:gd name="connsiteX45" fmla="*/ 587793 w 607634"/>
                  <a:gd name="connsiteY45" fmla="*/ 92337 h 606722"/>
                  <a:gd name="connsiteX46" fmla="*/ 607374 w 607634"/>
                  <a:gd name="connsiteY46" fmla="*/ 115355 h 606722"/>
                  <a:gd name="connsiteX47" fmla="*/ 571149 w 607634"/>
                  <a:gd name="connsiteY47" fmla="*/ 332378 h 606722"/>
                  <a:gd name="connsiteX48" fmla="*/ 581206 w 607634"/>
                  <a:gd name="connsiteY48" fmla="*/ 349530 h 606722"/>
                  <a:gd name="connsiteX49" fmla="*/ 565007 w 607634"/>
                  <a:gd name="connsiteY49" fmla="*/ 368904 h 606722"/>
                  <a:gd name="connsiteX50" fmla="*/ 564918 w 607634"/>
                  <a:gd name="connsiteY50" fmla="*/ 369260 h 606722"/>
                  <a:gd name="connsiteX51" fmla="*/ 561358 w 607634"/>
                  <a:gd name="connsiteY51" fmla="*/ 369260 h 606722"/>
                  <a:gd name="connsiteX52" fmla="*/ 178278 w 607634"/>
                  <a:gd name="connsiteY52" fmla="*/ 369260 h 606722"/>
                  <a:gd name="connsiteX53" fmla="*/ 158519 w 607634"/>
                  <a:gd name="connsiteY53" fmla="*/ 389078 h 606722"/>
                  <a:gd name="connsiteX54" fmla="*/ 178278 w 607634"/>
                  <a:gd name="connsiteY54" fmla="*/ 408896 h 606722"/>
                  <a:gd name="connsiteX55" fmla="*/ 561358 w 607634"/>
                  <a:gd name="connsiteY55" fmla="*/ 408896 h 606722"/>
                  <a:gd name="connsiteX56" fmla="*/ 581206 w 607634"/>
                  <a:gd name="connsiteY56" fmla="*/ 428626 h 606722"/>
                  <a:gd name="connsiteX57" fmla="*/ 561358 w 607634"/>
                  <a:gd name="connsiteY57" fmla="*/ 448444 h 606722"/>
                  <a:gd name="connsiteX58" fmla="*/ 178278 w 607634"/>
                  <a:gd name="connsiteY58" fmla="*/ 448444 h 606722"/>
                  <a:gd name="connsiteX59" fmla="*/ 118911 w 607634"/>
                  <a:gd name="connsiteY59" fmla="*/ 389078 h 606722"/>
                  <a:gd name="connsiteX60" fmla="*/ 153268 w 607634"/>
                  <a:gd name="connsiteY60" fmla="*/ 335400 h 606722"/>
                  <a:gd name="connsiteX61" fmla="*/ 106184 w 607634"/>
                  <a:gd name="connsiteY61" fmla="*/ 92337 h 606722"/>
                  <a:gd name="connsiteX62" fmla="*/ 95948 w 607634"/>
                  <a:gd name="connsiteY62" fmla="*/ 39548 h 606722"/>
                  <a:gd name="connsiteX63" fmla="*/ 19848 w 607634"/>
                  <a:gd name="connsiteY63" fmla="*/ 39548 h 606722"/>
                  <a:gd name="connsiteX64" fmla="*/ 0 w 607634"/>
                  <a:gd name="connsiteY64" fmla="*/ 19818 h 606722"/>
                  <a:gd name="connsiteX65" fmla="*/ 19848 w 607634"/>
                  <a:gd name="connsiteY65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07634" h="606722">
                    <a:moveTo>
                      <a:pt x="482139" y="527565"/>
                    </a:moveTo>
                    <a:cubicBezTo>
                      <a:pt x="471192" y="527565"/>
                      <a:pt x="462292" y="536449"/>
                      <a:pt x="462292" y="547377"/>
                    </a:cubicBezTo>
                    <a:cubicBezTo>
                      <a:pt x="462292" y="558304"/>
                      <a:pt x="471192" y="567099"/>
                      <a:pt x="482139" y="567099"/>
                    </a:cubicBezTo>
                    <a:cubicBezTo>
                      <a:pt x="493085" y="567099"/>
                      <a:pt x="501896" y="558304"/>
                      <a:pt x="501896" y="547377"/>
                    </a:cubicBezTo>
                    <a:cubicBezTo>
                      <a:pt x="501896" y="536449"/>
                      <a:pt x="493085" y="527565"/>
                      <a:pt x="482139" y="527565"/>
                    </a:cubicBezTo>
                    <a:close/>
                    <a:moveTo>
                      <a:pt x="257600" y="527565"/>
                    </a:moveTo>
                    <a:cubicBezTo>
                      <a:pt x="246653" y="527565"/>
                      <a:pt x="237753" y="536449"/>
                      <a:pt x="237753" y="547377"/>
                    </a:cubicBezTo>
                    <a:cubicBezTo>
                      <a:pt x="237753" y="558304"/>
                      <a:pt x="246653" y="567099"/>
                      <a:pt x="257600" y="567099"/>
                    </a:cubicBezTo>
                    <a:cubicBezTo>
                      <a:pt x="268546" y="567099"/>
                      <a:pt x="277446" y="558304"/>
                      <a:pt x="277446" y="547377"/>
                    </a:cubicBezTo>
                    <a:cubicBezTo>
                      <a:pt x="277446" y="536449"/>
                      <a:pt x="268546" y="527565"/>
                      <a:pt x="257600" y="527565"/>
                    </a:cubicBezTo>
                    <a:close/>
                    <a:moveTo>
                      <a:pt x="482139" y="488031"/>
                    </a:moveTo>
                    <a:cubicBezTo>
                      <a:pt x="514890" y="488031"/>
                      <a:pt x="541590" y="514683"/>
                      <a:pt x="541590" y="547377"/>
                    </a:cubicBezTo>
                    <a:cubicBezTo>
                      <a:pt x="541590" y="580070"/>
                      <a:pt x="514890" y="606722"/>
                      <a:pt x="482139" y="606722"/>
                    </a:cubicBezTo>
                    <a:cubicBezTo>
                      <a:pt x="449387" y="606722"/>
                      <a:pt x="422687" y="580070"/>
                      <a:pt x="422687" y="547377"/>
                    </a:cubicBezTo>
                    <a:cubicBezTo>
                      <a:pt x="422687" y="514683"/>
                      <a:pt x="449387" y="488031"/>
                      <a:pt x="482139" y="488031"/>
                    </a:cubicBezTo>
                    <a:close/>
                    <a:moveTo>
                      <a:pt x="257600" y="488031"/>
                    </a:moveTo>
                    <a:cubicBezTo>
                      <a:pt x="290351" y="488031"/>
                      <a:pt x="317051" y="514683"/>
                      <a:pt x="317051" y="547377"/>
                    </a:cubicBezTo>
                    <a:cubicBezTo>
                      <a:pt x="317051" y="580070"/>
                      <a:pt x="290351" y="606722"/>
                      <a:pt x="257600" y="606722"/>
                    </a:cubicBezTo>
                    <a:cubicBezTo>
                      <a:pt x="224848" y="606722"/>
                      <a:pt x="198148" y="580070"/>
                      <a:pt x="198148" y="547377"/>
                    </a:cubicBezTo>
                    <a:cubicBezTo>
                      <a:pt x="198148" y="514683"/>
                      <a:pt x="224848" y="488031"/>
                      <a:pt x="257600" y="488031"/>
                    </a:cubicBezTo>
                    <a:close/>
                    <a:moveTo>
                      <a:pt x="482143" y="171433"/>
                    </a:moveTo>
                    <a:cubicBezTo>
                      <a:pt x="471195" y="171433"/>
                      <a:pt x="462295" y="180320"/>
                      <a:pt x="462295" y="191251"/>
                    </a:cubicBezTo>
                    <a:lnTo>
                      <a:pt x="462295" y="270346"/>
                    </a:lnTo>
                    <a:cubicBezTo>
                      <a:pt x="462295" y="281277"/>
                      <a:pt x="471195" y="290164"/>
                      <a:pt x="482143" y="290164"/>
                    </a:cubicBezTo>
                    <a:cubicBezTo>
                      <a:pt x="493091" y="290164"/>
                      <a:pt x="501902" y="281277"/>
                      <a:pt x="501902" y="270346"/>
                    </a:cubicBezTo>
                    <a:lnTo>
                      <a:pt x="501902" y="191251"/>
                    </a:lnTo>
                    <a:cubicBezTo>
                      <a:pt x="501902" y="180320"/>
                      <a:pt x="493091" y="171433"/>
                      <a:pt x="482143" y="171433"/>
                    </a:cubicBezTo>
                    <a:close/>
                    <a:moveTo>
                      <a:pt x="363232" y="171433"/>
                    </a:moveTo>
                    <a:cubicBezTo>
                      <a:pt x="352284" y="171433"/>
                      <a:pt x="343472" y="180320"/>
                      <a:pt x="343472" y="191251"/>
                    </a:cubicBezTo>
                    <a:lnTo>
                      <a:pt x="343472" y="270346"/>
                    </a:lnTo>
                    <a:cubicBezTo>
                      <a:pt x="343472" y="281277"/>
                      <a:pt x="352284" y="290164"/>
                      <a:pt x="363232" y="290164"/>
                    </a:cubicBezTo>
                    <a:cubicBezTo>
                      <a:pt x="374179" y="290164"/>
                      <a:pt x="383080" y="281277"/>
                      <a:pt x="383080" y="270346"/>
                    </a:cubicBezTo>
                    <a:lnTo>
                      <a:pt x="383080" y="191251"/>
                    </a:lnTo>
                    <a:cubicBezTo>
                      <a:pt x="383080" y="180320"/>
                      <a:pt x="374179" y="171433"/>
                      <a:pt x="363232" y="171433"/>
                    </a:cubicBezTo>
                    <a:close/>
                    <a:moveTo>
                      <a:pt x="244320" y="171433"/>
                    </a:moveTo>
                    <a:cubicBezTo>
                      <a:pt x="233462" y="171433"/>
                      <a:pt x="224561" y="180320"/>
                      <a:pt x="224561" y="191251"/>
                    </a:cubicBezTo>
                    <a:lnTo>
                      <a:pt x="224561" y="270346"/>
                    </a:lnTo>
                    <a:cubicBezTo>
                      <a:pt x="224561" y="281277"/>
                      <a:pt x="233462" y="290164"/>
                      <a:pt x="244320" y="290164"/>
                    </a:cubicBezTo>
                    <a:cubicBezTo>
                      <a:pt x="255268" y="290164"/>
                      <a:pt x="264169" y="281277"/>
                      <a:pt x="264169" y="270346"/>
                    </a:cubicBezTo>
                    <a:lnTo>
                      <a:pt x="264169" y="191251"/>
                    </a:lnTo>
                    <a:cubicBezTo>
                      <a:pt x="264169" y="180320"/>
                      <a:pt x="255268" y="171433"/>
                      <a:pt x="244320" y="171433"/>
                    </a:cubicBezTo>
                    <a:close/>
                    <a:moveTo>
                      <a:pt x="19848" y="0"/>
                    </a:moveTo>
                    <a:lnTo>
                      <a:pt x="112236" y="0"/>
                    </a:lnTo>
                    <a:cubicBezTo>
                      <a:pt x="121760" y="0"/>
                      <a:pt x="129948" y="6754"/>
                      <a:pt x="131728" y="15997"/>
                    </a:cubicBezTo>
                    <a:lnTo>
                      <a:pt x="146503" y="92337"/>
                    </a:lnTo>
                    <a:lnTo>
                      <a:pt x="587793" y="92337"/>
                    </a:lnTo>
                    <a:cubicBezTo>
                      <a:pt x="599987" y="92337"/>
                      <a:pt x="609332" y="103268"/>
                      <a:pt x="607374" y="115355"/>
                    </a:cubicBezTo>
                    <a:lnTo>
                      <a:pt x="571149" y="332378"/>
                    </a:lnTo>
                    <a:cubicBezTo>
                      <a:pt x="577112" y="335755"/>
                      <a:pt x="581206" y="342154"/>
                      <a:pt x="581206" y="349530"/>
                    </a:cubicBezTo>
                    <a:cubicBezTo>
                      <a:pt x="581206" y="359217"/>
                      <a:pt x="574175" y="367216"/>
                      <a:pt x="565007" y="368904"/>
                    </a:cubicBezTo>
                    <a:lnTo>
                      <a:pt x="564918" y="369260"/>
                    </a:lnTo>
                    <a:lnTo>
                      <a:pt x="561358" y="369260"/>
                    </a:lnTo>
                    <a:lnTo>
                      <a:pt x="178278" y="369260"/>
                    </a:lnTo>
                    <a:cubicBezTo>
                      <a:pt x="167420" y="369260"/>
                      <a:pt x="158519" y="378147"/>
                      <a:pt x="158519" y="389078"/>
                    </a:cubicBezTo>
                    <a:cubicBezTo>
                      <a:pt x="158519" y="400009"/>
                      <a:pt x="167420" y="408896"/>
                      <a:pt x="178278" y="408896"/>
                    </a:cubicBezTo>
                    <a:lnTo>
                      <a:pt x="561358" y="408896"/>
                    </a:lnTo>
                    <a:cubicBezTo>
                      <a:pt x="572306" y="408896"/>
                      <a:pt x="581206" y="417695"/>
                      <a:pt x="581206" y="428626"/>
                    </a:cubicBezTo>
                    <a:cubicBezTo>
                      <a:pt x="581206" y="439557"/>
                      <a:pt x="572306" y="448444"/>
                      <a:pt x="561358" y="448444"/>
                    </a:cubicBezTo>
                    <a:lnTo>
                      <a:pt x="178278" y="448444"/>
                    </a:lnTo>
                    <a:cubicBezTo>
                      <a:pt x="145524" y="448444"/>
                      <a:pt x="118911" y="421783"/>
                      <a:pt x="118911" y="389078"/>
                    </a:cubicBezTo>
                    <a:cubicBezTo>
                      <a:pt x="118911" y="365349"/>
                      <a:pt x="133063" y="344909"/>
                      <a:pt x="153268" y="335400"/>
                    </a:cubicBezTo>
                    <a:lnTo>
                      <a:pt x="106184" y="92337"/>
                    </a:lnTo>
                    <a:lnTo>
                      <a:pt x="95948" y="39548"/>
                    </a:lnTo>
                    <a:lnTo>
                      <a:pt x="19848" y="39548"/>
                    </a:lnTo>
                    <a:cubicBezTo>
                      <a:pt x="8901" y="39548"/>
                      <a:pt x="0" y="30749"/>
                      <a:pt x="0" y="19818"/>
                    </a:cubicBezTo>
                    <a:cubicBezTo>
                      <a:pt x="0" y="8887"/>
                      <a:pt x="8901" y="0"/>
                      <a:pt x="198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9" name="ís1ïḓe"/>
            <p:cNvGrpSpPr/>
            <p:nvPr/>
          </p:nvGrpSpPr>
          <p:grpSpPr>
            <a:xfrm>
              <a:off x="9233418" y="2489949"/>
              <a:ext cx="971478" cy="971478"/>
              <a:chOff x="1647897" y="1288637"/>
              <a:chExt cx="971478" cy="971478"/>
            </a:xfrm>
          </p:grpSpPr>
          <p:sp>
            <p:nvSpPr>
              <p:cNvPr id="38" name="îşlîḋè"/>
              <p:cNvSpPr/>
              <p:nvPr/>
            </p:nvSpPr>
            <p:spPr>
              <a:xfrm flipH="1">
                <a:off x="1647897" y="1288637"/>
                <a:ext cx="971478" cy="971478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zh-CN" alt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ïṡľîdè" title="S8je3JnNJtZFZzf"/>
              <p:cNvSpPr/>
              <p:nvPr/>
            </p:nvSpPr>
            <p:spPr bwMode="auto">
              <a:xfrm>
                <a:off x="1856912" y="1509621"/>
                <a:ext cx="553449" cy="529508"/>
              </a:xfrm>
              <a:custGeom>
                <a:avLst/>
                <a:gdLst>
                  <a:gd name="T0" fmla="*/ 6281 w 6554"/>
                  <a:gd name="T1" fmla="*/ 4642 h 6280"/>
                  <a:gd name="T2" fmla="*/ 6554 w 6554"/>
                  <a:gd name="T3" fmla="*/ 4369 h 6280"/>
                  <a:gd name="T4" fmla="*/ 6554 w 6554"/>
                  <a:gd name="T5" fmla="*/ 1365 h 6280"/>
                  <a:gd name="T6" fmla="*/ 6281 w 6554"/>
                  <a:gd name="T7" fmla="*/ 1092 h 6280"/>
                  <a:gd name="T8" fmla="*/ 1365 w 6554"/>
                  <a:gd name="T9" fmla="*/ 1092 h 6280"/>
                  <a:gd name="T10" fmla="*/ 1365 w 6554"/>
                  <a:gd name="T11" fmla="*/ 273 h 6280"/>
                  <a:gd name="T12" fmla="*/ 1092 w 6554"/>
                  <a:gd name="T13" fmla="*/ 0 h 6280"/>
                  <a:gd name="T14" fmla="*/ 273 w 6554"/>
                  <a:gd name="T15" fmla="*/ 0 h 6280"/>
                  <a:gd name="T16" fmla="*/ 0 w 6554"/>
                  <a:gd name="T17" fmla="*/ 273 h 6280"/>
                  <a:gd name="T18" fmla="*/ 273 w 6554"/>
                  <a:gd name="T19" fmla="*/ 546 h 6280"/>
                  <a:gd name="T20" fmla="*/ 819 w 6554"/>
                  <a:gd name="T21" fmla="*/ 546 h 6280"/>
                  <a:gd name="T22" fmla="*/ 819 w 6554"/>
                  <a:gd name="T23" fmla="*/ 1365 h 6280"/>
                  <a:gd name="T24" fmla="*/ 819 w 6554"/>
                  <a:gd name="T25" fmla="*/ 1638 h 6280"/>
                  <a:gd name="T26" fmla="*/ 819 w 6554"/>
                  <a:gd name="T27" fmla="*/ 4369 h 6280"/>
                  <a:gd name="T28" fmla="*/ 819 w 6554"/>
                  <a:gd name="T29" fmla="*/ 5734 h 6280"/>
                  <a:gd name="T30" fmla="*/ 1092 w 6554"/>
                  <a:gd name="T31" fmla="*/ 6007 h 6280"/>
                  <a:gd name="T32" fmla="*/ 2260 w 6554"/>
                  <a:gd name="T33" fmla="*/ 6007 h 6280"/>
                  <a:gd name="T34" fmla="*/ 2731 w 6554"/>
                  <a:gd name="T35" fmla="*/ 6280 h 6280"/>
                  <a:gd name="T36" fmla="*/ 3201 w 6554"/>
                  <a:gd name="T37" fmla="*/ 6007 h 6280"/>
                  <a:gd name="T38" fmla="*/ 5537 w 6554"/>
                  <a:gd name="T39" fmla="*/ 6007 h 6280"/>
                  <a:gd name="T40" fmla="*/ 6007 w 6554"/>
                  <a:gd name="T41" fmla="*/ 6280 h 6280"/>
                  <a:gd name="T42" fmla="*/ 6554 w 6554"/>
                  <a:gd name="T43" fmla="*/ 5734 h 6280"/>
                  <a:gd name="T44" fmla="*/ 6007 w 6554"/>
                  <a:gd name="T45" fmla="*/ 5188 h 6280"/>
                  <a:gd name="T46" fmla="*/ 5537 w 6554"/>
                  <a:gd name="T47" fmla="*/ 5461 h 6280"/>
                  <a:gd name="T48" fmla="*/ 3201 w 6554"/>
                  <a:gd name="T49" fmla="*/ 5461 h 6280"/>
                  <a:gd name="T50" fmla="*/ 2731 w 6554"/>
                  <a:gd name="T51" fmla="*/ 5188 h 6280"/>
                  <a:gd name="T52" fmla="*/ 2260 w 6554"/>
                  <a:gd name="T53" fmla="*/ 5461 h 6280"/>
                  <a:gd name="T54" fmla="*/ 1365 w 6554"/>
                  <a:gd name="T55" fmla="*/ 5461 h 6280"/>
                  <a:gd name="T56" fmla="*/ 1365 w 6554"/>
                  <a:gd name="T57" fmla="*/ 4642 h 6280"/>
                  <a:gd name="T58" fmla="*/ 6281 w 6554"/>
                  <a:gd name="T59" fmla="*/ 4642 h 6280"/>
                  <a:gd name="T60" fmla="*/ 2811 w 6554"/>
                  <a:gd name="T61" fmla="*/ 2537 h 6280"/>
                  <a:gd name="T62" fmla="*/ 3630 w 6554"/>
                  <a:gd name="T63" fmla="*/ 1718 h 6280"/>
                  <a:gd name="T64" fmla="*/ 3719 w 6554"/>
                  <a:gd name="T65" fmla="*/ 1659 h 6280"/>
                  <a:gd name="T66" fmla="*/ 3927 w 6554"/>
                  <a:gd name="T67" fmla="*/ 1659 h 6280"/>
                  <a:gd name="T68" fmla="*/ 4016 w 6554"/>
                  <a:gd name="T69" fmla="*/ 1718 h 6280"/>
                  <a:gd name="T70" fmla="*/ 4835 w 6554"/>
                  <a:gd name="T71" fmla="*/ 2537 h 6280"/>
                  <a:gd name="T72" fmla="*/ 4835 w 6554"/>
                  <a:gd name="T73" fmla="*/ 2923 h 6280"/>
                  <a:gd name="T74" fmla="*/ 4642 w 6554"/>
                  <a:gd name="T75" fmla="*/ 3003 h 6280"/>
                  <a:gd name="T76" fmla="*/ 4449 w 6554"/>
                  <a:gd name="T77" fmla="*/ 2923 h 6280"/>
                  <a:gd name="T78" fmla="*/ 4096 w 6554"/>
                  <a:gd name="T79" fmla="*/ 2570 h 6280"/>
                  <a:gd name="T80" fmla="*/ 4096 w 6554"/>
                  <a:gd name="T81" fmla="*/ 3822 h 6280"/>
                  <a:gd name="T82" fmla="*/ 3823 w 6554"/>
                  <a:gd name="T83" fmla="*/ 4096 h 6280"/>
                  <a:gd name="T84" fmla="*/ 3550 w 6554"/>
                  <a:gd name="T85" fmla="*/ 3822 h 6280"/>
                  <a:gd name="T86" fmla="*/ 3550 w 6554"/>
                  <a:gd name="T87" fmla="*/ 2570 h 6280"/>
                  <a:gd name="T88" fmla="*/ 3197 w 6554"/>
                  <a:gd name="T89" fmla="*/ 2923 h 6280"/>
                  <a:gd name="T90" fmla="*/ 3004 w 6554"/>
                  <a:gd name="T91" fmla="*/ 3003 h 6280"/>
                  <a:gd name="T92" fmla="*/ 2811 w 6554"/>
                  <a:gd name="T93" fmla="*/ 2923 h 6280"/>
                  <a:gd name="T94" fmla="*/ 2811 w 6554"/>
                  <a:gd name="T95" fmla="*/ 2537 h 6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554" h="6280">
                    <a:moveTo>
                      <a:pt x="6281" y="4642"/>
                    </a:moveTo>
                    <a:cubicBezTo>
                      <a:pt x="6431" y="4642"/>
                      <a:pt x="6554" y="4520"/>
                      <a:pt x="6554" y="4369"/>
                    </a:cubicBezTo>
                    <a:lnTo>
                      <a:pt x="6554" y="1365"/>
                    </a:lnTo>
                    <a:cubicBezTo>
                      <a:pt x="6554" y="1214"/>
                      <a:pt x="6431" y="1092"/>
                      <a:pt x="6281" y="1092"/>
                    </a:cubicBezTo>
                    <a:lnTo>
                      <a:pt x="1365" y="1092"/>
                    </a:lnTo>
                    <a:lnTo>
                      <a:pt x="1365" y="273"/>
                    </a:lnTo>
                    <a:cubicBezTo>
                      <a:pt x="1365" y="122"/>
                      <a:pt x="1243" y="0"/>
                      <a:pt x="1092" y="0"/>
                    </a:cubicBezTo>
                    <a:lnTo>
                      <a:pt x="273" y="0"/>
                    </a:lnTo>
                    <a:cubicBezTo>
                      <a:pt x="122" y="0"/>
                      <a:pt x="0" y="122"/>
                      <a:pt x="0" y="273"/>
                    </a:cubicBezTo>
                    <a:cubicBezTo>
                      <a:pt x="0" y="424"/>
                      <a:pt x="122" y="546"/>
                      <a:pt x="273" y="546"/>
                    </a:cubicBezTo>
                    <a:lnTo>
                      <a:pt x="819" y="546"/>
                    </a:lnTo>
                    <a:lnTo>
                      <a:pt x="819" y="1365"/>
                    </a:lnTo>
                    <a:lnTo>
                      <a:pt x="819" y="1638"/>
                    </a:lnTo>
                    <a:lnTo>
                      <a:pt x="819" y="4369"/>
                    </a:lnTo>
                    <a:lnTo>
                      <a:pt x="819" y="5734"/>
                    </a:lnTo>
                    <a:cubicBezTo>
                      <a:pt x="819" y="5885"/>
                      <a:pt x="942" y="6007"/>
                      <a:pt x="1092" y="6007"/>
                    </a:cubicBezTo>
                    <a:lnTo>
                      <a:pt x="2260" y="6007"/>
                    </a:lnTo>
                    <a:cubicBezTo>
                      <a:pt x="2355" y="6169"/>
                      <a:pt x="2529" y="6280"/>
                      <a:pt x="2731" y="6280"/>
                    </a:cubicBezTo>
                    <a:cubicBezTo>
                      <a:pt x="2932" y="6280"/>
                      <a:pt x="3106" y="6169"/>
                      <a:pt x="3201" y="6007"/>
                    </a:cubicBezTo>
                    <a:lnTo>
                      <a:pt x="5537" y="6007"/>
                    </a:lnTo>
                    <a:cubicBezTo>
                      <a:pt x="5632" y="6169"/>
                      <a:pt x="5806" y="6280"/>
                      <a:pt x="6007" y="6280"/>
                    </a:cubicBezTo>
                    <a:cubicBezTo>
                      <a:pt x="6309" y="6280"/>
                      <a:pt x="6554" y="6036"/>
                      <a:pt x="6554" y="5734"/>
                    </a:cubicBezTo>
                    <a:cubicBezTo>
                      <a:pt x="6554" y="5432"/>
                      <a:pt x="6309" y="5188"/>
                      <a:pt x="6007" y="5188"/>
                    </a:cubicBezTo>
                    <a:cubicBezTo>
                      <a:pt x="5806" y="5188"/>
                      <a:pt x="5632" y="5298"/>
                      <a:pt x="5537" y="5461"/>
                    </a:cubicBezTo>
                    <a:lnTo>
                      <a:pt x="3201" y="5461"/>
                    </a:lnTo>
                    <a:cubicBezTo>
                      <a:pt x="3106" y="5298"/>
                      <a:pt x="2932" y="5188"/>
                      <a:pt x="2731" y="5188"/>
                    </a:cubicBezTo>
                    <a:cubicBezTo>
                      <a:pt x="2529" y="5188"/>
                      <a:pt x="2355" y="5298"/>
                      <a:pt x="2260" y="5461"/>
                    </a:cubicBezTo>
                    <a:lnTo>
                      <a:pt x="1365" y="5461"/>
                    </a:lnTo>
                    <a:lnTo>
                      <a:pt x="1365" y="4642"/>
                    </a:lnTo>
                    <a:lnTo>
                      <a:pt x="6281" y="4642"/>
                    </a:lnTo>
                    <a:close/>
                    <a:moveTo>
                      <a:pt x="2811" y="2537"/>
                    </a:moveTo>
                    <a:lnTo>
                      <a:pt x="3630" y="1718"/>
                    </a:lnTo>
                    <a:cubicBezTo>
                      <a:pt x="3655" y="1693"/>
                      <a:pt x="3685" y="1673"/>
                      <a:pt x="3719" y="1659"/>
                    </a:cubicBezTo>
                    <a:cubicBezTo>
                      <a:pt x="3785" y="1631"/>
                      <a:pt x="3861" y="1631"/>
                      <a:pt x="3927" y="1659"/>
                    </a:cubicBezTo>
                    <a:cubicBezTo>
                      <a:pt x="3961" y="1673"/>
                      <a:pt x="3991" y="1693"/>
                      <a:pt x="4016" y="1718"/>
                    </a:cubicBezTo>
                    <a:lnTo>
                      <a:pt x="4835" y="2537"/>
                    </a:lnTo>
                    <a:cubicBezTo>
                      <a:pt x="4942" y="2644"/>
                      <a:pt x="4942" y="2816"/>
                      <a:pt x="4835" y="2923"/>
                    </a:cubicBezTo>
                    <a:cubicBezTo>
                      <a:pt x="4782" y="2977"/>
                      <a:pt x="4712" y="3003"/>
                      <a:pt x="4642" y="3003"/>
                    </a:cubicBezTo>
                    <a:cubicBezTo>
                      <a:pt x="4572" y="3003"/>
                      <a:pt x="4502" y="2977"/>
                      <a:pt x="4449" y="2923"/>
                    </a:cubicBezTo>
                    <a:lnTo>
                      <a:pt x="4096" y="2570"/>
                    </a:lnTo>
                    <a:lnTo>
                      <a:pt x="4096" y="3822"/>
                    </a:lnTo>
                    <a:cubicBezTo>
                      <a:pt x="4096" y="3973"/>
                      <a:pt x="3974" y="4096"/>
                      <a:pt x="3823" y="4096"/>
                    </a:cubicBezTo>
                    <a:cubicBezTo>
                      <a:pt x="3672" y="4096"/>
                      <a:pt x="3550" y="3973"/>
                      <a:pt x="3550" y="3822"/>
                    </a:cubicBezTo>
                    <a:lnTo>
                      <a:pt x="3550" y="2570"/>
                    </a:lnTo>
                    <a:lnTo>
                      <a:pt x="3197" y="2923"/>
                    </a:lnTo>
                    <a:cubicBezTo>
                      <a:pt x="3144" y="2977"/>
                      <a:pt x="3074" y="3003"/>
                      <a:pt x="3004" y="3003"/>
                    </a:cubicBezTo>
                    <a:cubicBezTo>
                      <a:pt x="2934" y="3003"/>
                      <a:pt x="2864" y="2977"/>
                      <a:pt x="2811" y="2923"/>
                    </a:cubicBezTo>
                    <a:cubicBezTo>
                      <a:pt x="2704" y="2816"/>
                      <a:pt x="2704" y="2644"/>
                      <a:pt x="2811" y="25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" name="íşľïďé"/>
            <p:cNvGrpSpPr/>
            <p:nvPr/>
          </p:nvGrpSpPr>
          <p:grpSpPr>
            <a:xfrm>
              <a:off x="5610261" y="2489949"/>
              <a:ext cx="971478" cy="971478"/>
              <a:chOff x="1647897" y="1288637"/>
              <a:chExt cx="971478" cy="971478"/>
            </a:xfrm>
          </p:grpSpPr>
          <p:sp>
            <p:nvSpPr>
              <p:cNvPr id="36" name="iṡlïḍè"/>
              <p:cNvSpPr/>
              <p:nvPr/>
            </p:nvSpPr>
            <p:spPr>
              <a:xfrm flipH="1">
                <a:off x="1647897" y="1288637"/>
                <a:ext cx="971478" cy="971478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zh-CN" alt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iṡlïďe" title="S8je3JnNJtZFZzf"/>
              <p:cNvSpPr/>
              <p:nvPr/>
            </p:nvSpPr>
            <p:spPr bwMode="auto">
              <a:xfrm>
                <a:off x="1856912" y="1516339"/>
                <a:ext cx="553449" cy="516072"/>
              </a:xfrm>
              <a:custGeom>
                <a:avLst/>
                <a:gdLst>
                  <a:gd name="T0" fmla="*/ 3958 w 4630"/>
                  <a:gd name="T1" fmla="*/ 1193 h 4324"/>
                  <a:gd name="T2" fmla="*/ 3772 w 4630"/>
                  <a:gd name="T3" fmla="*/ 1223 h 4324"/>
                  <a:gd name="T4" fmla="*/ 3358 w 4630"/>
                  <a:gd name="T5" fmla="*/ 1778 h 4324"/>
                  <a:gd name="T6" fmla="*/ 3055 w 4630"/>
                  <a:gd name="T7" fmla="*/ 1876 h 4324"/>
                  <a:gd name="T8" fmla="*/ 2515 w 4630"/>
                  <a:gd name="T9" fmla="*/ 1484 h 4324"/>
                  <a:gd name="T10" fmla="*/ 2515 w 4630"/>
                  <a:gd name="T11" fmla="*/ 1166 h 4324"/>
                  <a:gd name="T12" fmla="*/ 2915 w 4630"/>
                  <a:gd name="T13" fmla="*/ 600 h 4324"/>
                  <a:gd name="T14" fmla="*/ 2315 w 4630"/>
                  <a:gd name="T15" fmla="*/ 0 h 4324"/>
                  <a:gd name="T16" fmla="*/ 1715 w 4630"/>
                  <a:gd name="T17" fmla="*/ 600 h 4324"/>
                  <a:gd name="T18" fmla="*/ 2115 w 4630"/>
                  <a:gd name="T19" fmla="*/ 1166 h 4324"/>
                  <a:gd name="T20" fmla="*/ 2115 w 4630"/>
                  <a:gd name="T21" fmla="*/ 1484 h 4324"/>
                  <a:gd name="T22" fmla="*/ 1575 w 4630"/>
                  <a:gd name="T23" fmla="*/ 1877 h 4324"/>
                  <a:gd name="T24" fmla="*/ 1273 w 4630"/>
                  <a:gd name="T25" fmla="*/ 1778 h 4324"/>
                  <a:gd name="T26" fmla="*/ 858 w 4630"/>
                  <a:gd name="T27" fmla="*/ 1223 h 4324"/>
                  <a:gd name="T28" fmla="*/ 673 w 4630"/>
                  <a:gd name="T29" fmla="*/ 1193 h 4324"/>
                  <a:gd name="T30" fmla="*/ 102 w 4630"/>
                  <a:gd name="T31" fmla="*/ 1608 h 4324"/>
                  <a:gd name="T32" fmla="*/ 488 w 4630"/>
                  <a:gd name="T33" fmla="*/ 2364 h 4324"/>
                  <a:gd name="T34" fmla="*/ 673 w 4630"/>
                  <a:gd name="T35" fmla="*/ 2394 h 4324"/>
                  <a:gd name="T36" fmla="*/ 1149 w 4630"/>
                  <a:gd name="T37" fmla="*/ 2159 h 4324"/>
                  <a:gd name="T38" fmla="*/ 1452 w 4630"/>
                  <a:gd name="T39" fmla="*/ 2258 h 4324"/>
                  <a:gd name="T40" fmla="*/ 1449 w 4630"/>
                  <a:gd name="T41" fmla="*/ 2327 h 4324"/>
                  <a:gd name="T42" fmla="*/ 1658 w 4630"/>
                  <a:gd name="T43" fmla="*/ 2891 h 4324"/>
                  <a:gd name="T44" fmla="*/ 1471 w 4630"/>
                  <a:gd name="T45" fmla="*/ 3149 h 4324"/>
                  <a:gd name="T46" fmla="*/ 1301 w 4630"/>
                  <a:gd name="T47" fmla="*/ 3124 h 4324"/>
                  <a:gd name="T48" fmla="*/ 815 w 4630"/>
                  <a:gd name="T49" fmla="*/ 3371 h 4324"/>
                  <a:gd name="T50" fmla="*/ 948 w 4630"/>
                  <a:gd name="T51" fmla="*/ 4209 h 4324"/>
                  <a:gd name="T52" fmla="*/ 1300 w 4630"/>
                  <a:gd name="T53" fmla="*/ 4324 h 4324"/>
                  <a:gd name="T54" fmla="*/ 1786 w 4630"/>
                  <a:gd name="T55" fmla="*/ 4077 h 4324"/>
                  <a:gd name="T56" fmla="*/ 1795 w 4630"/>
                  <a:gd name="T57" fmla="*/ 3384 h 4324"/>
                  <a:gd name="T58" fmla="*/ 1981 w 4630"/>
                  <a:gd name="T59" fmla="*/ 3127 h 4324"/>
                  <a:gd name="T60" fmla="*/ 2315 w 4630"/>
                  <a:gd name="T61" fmla="*/ 3194 h 4324"/>
                  <a:gd name="T62" fmla="*/ 2647 w 4630"/>
                  <a:gd name="T63" fmla="*/ 3127 h 4324"/>
                  <a:gd name="T64" fmla="*/ 2836 w 4630"/>
                  <a:gd name="T65" fmla="*/ 3385 h 4324"/>
                  <a:gd name="T66" fmla="*/ 2845 w 4630"/>
                  <a:gd name="T67" fmla="*/ 4077 h 4324"/>
                  <a:gd name="T68" fmla="*/ 3331 w 4630"/>
                  <a:gd name="T69" fmla="*/ 4324 h 4324"/>
                  <a:gd name="T70" fmla="*/ 3331 w 4630"/>
                  <a:gd name="T71" fmla="*/ 4324 h 4324"/>
                  <a:gd name="T72" fmla="*/ 3683 w 4630"/>
                  <a:gd name="T73" fmla="*/ 4209 h 4324"/>
                  <a:gd name="T74" fmla="*/ 3816 w 4630"/>
                  <a:gd name="T75" fmla="*/ 3371 h 4324"/>
                  <a:gd name="T76" fmla="*/ 3330 w 4630"/>
                  <a:gd name="T77" fmla="*/ 3124 h 4324"/>
                  <a:gd name="T78" fmla="*/ 3159 w 4630"/>
                  <a:gd name="T79" fmla="*/ 3149 h 4324"/>
                  <a:gd name="T80" fmla="*/ 2971 w 4630"/>
                  <a:gd name="T81" fmla="*/ 2893 h 4324"/>
                  <a:gd name="T82" fmla="*/ 3182 w 4630"/>
                  <a:gd name="T83" fmla="*/ 2327 h 4324"/>
                  <a:gd name="T84" fmla="*/ 3179 w 4630"/>
                  <a:gd name="T85" fmla="*/ 2257 h 4324"/>
                  <a:gd name="T86" fmla="*/ 3481 w 4630"/>
                  <a:gd name="T87" fmla="*/ 2159 h 4324"/>
                  <a:gd name="T88" fmla="*/ 3957 w 4630"/>
                  <a:gd name="T89" fmla="*/ 2394 h 4324"/>
                  <a:gd name="T90" fmla="*/ 3957 w 4630"/>
                  <a:gd name="T91" fmla="*/ 2394 h 4324"/>
                  <a:gd name="T92" fmla="*/ 4143 w 4630"/>
                  <a:gd name="T93" fmla="*/ 2364 h 4324"/>
                  <a:gd name="T94" fmla="*/ 4528 w 4630"/>
                  <a:gd name="T95" fmla="*/ 1608 h 4324"/>
                  <a:gd name="T96" fmla="*/ 3958 w 4630"/>
                  <a:gd name="T97" fmla="*/ 1193 h 4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30" h="4324">
                    <a:moveTo>
                      <a:pt x="3958" y="1193"/>
                    </a:moveTo>
                    <a:cubicBezTo>
                      <a:pt x="3895" y="1193"/>
                      <a:pt x="3832" y="1203"/>
                      <a:pt x="3772" y="1223"/>
                    </a:cubicBezTo>
                    <a:cubicBezTo>
                      <a:pt x="3524" y="1304"/>
                      <a:pt x="3364" y="1531"/>
                      <a:pt x="3358" y="1778"/>
                    </a:cubicBezTo>
                    <a:lnTo>
                      <a:pt x="3055" y="1876"/>
                    </a:lnTo>
                    <a:cubicBezTo>
                      <a:pt x="2936" y="1682"/>
                      <a:pt x="2743" y="1538"/>
                      <a:pt x="2515" y="1484"/>
                    </a:cubicBezTo>
                    <a:lnTo>
                      <a:pt x="2515" y="1166"/>
                    </a:lnTo>
                    <a:cubicBezTo>
                      <a:pt x="2748" y="1083"/>
                      <a:pt x="2915" y="861"/>
                      <a:pt x="2915" y="600"/>
                    </a:cubicBezTo>
                    <a:cubicBezTo>
                      <a:pt x="2915" y="270"/>
                      <a:pt x="2646" y="0"/>
                      <a:pt x="2315" y="0"/>
                    </a:cubicBezTo>
                    <a:cubicBezTo>
                      <a:pt x="1984" y="0"/>
                      <a:pt x="1715" y="270"/>
                      <a:pt x="1715" y="600"/>
                    </a:cubicBezTo>
                    <a:cubicBezTo>
                      <a:pt x="1715" y="861"/>
                      <a:pt x="1882" y="1083"/>
                      <a:pt x="2115" y="1166"/>
                    </a:cubicBezTo>
                    <a:lnTo>
                      <a:pt x="2115" y="1484"/>
                    </a:lnTo>
                    <a:cubicBezTo>
                      <a:pt x="1887" y="1538"/>
                      <a:pt x="1694" y="1682"/>
                      <a:pt x="1575" y="1877"/>
                    </a:cubicBezTo>
                    <a:lnTo>
                      <a:pt x="1273" y="1778"/>
                    </a:lnTo>
                    <a:cubicBezTo>
                      <a:pt x="1266" y="1531"/>
                      <a:pt x="1107" y="1304"/>
                      <a:pt x="858" y="1223"/>
                    </a:cubicBezTo>
                    <a:cubicBezTo>
                      <a:pt x="798" y="1203"/>
                      <a:pt x="736" y="1193"/>
                      <a:pt x="673" y="1193"/>
                    </a:cubicBezTo>
                    <a:cubicBezTo>
                      <a:pt x="412" y="1193"/>
                      <a:pt x="183" y="1360"/>
                      <a:pt x="102" y="1608"/>
                    </a:cubicBezTo>
                    <a:cubicBezTo>
                      <a:pt x="0" y="1923"/>
                      <a:pt x="173" y="2262"/>
                      <a:pt x="488" y="2364"/>
                    </a:cubicBezTo>
                    <a:cubicBezTo>
                      <a:pt x="548" y="2384"/>
                      <a:pt x="610" y="2394"/>
                      <a:pt x="673" y="2394"/>
                    </a:cubicBezTo>
                    <a:cubicBezTo>
                      <a:pt x="864" y="2394"/>
                      <a:pt x="1038" y="2304"/>
                      <a:pt x="1149" y="2159"/>
                    </a:cubicBezTo>
                    <a:lnTo>
                      <a:pt x="1452" y="2258"/>
                    </a:lnTo>
                    <a:cubicBezTo>
                      <a:pt x="1450" y="2281"/>
                      <a:pt x="1449" y="2304"/>
                      <a:pt x="1449" y="2327"/>
                    </a:cubicBezTo>
                    <a:cubicBezTo>
                      <a:pt x="1449" y="2542"/>
                      <a:pt x="1528" y="2740"/>
                      <a:pt x="1658" y="2891"/>
                    </a:cubicBezTo>
                    <a:lnTo>
                      <a:pt x="1471" y="3149"/>
                    </a:lnTo>
                    <a:cubicBezTo>
                      <a:pt x="1416" y="3132"/>
                      <a:pt x="1359" y="3124"/>
                      <a:pt x="1301" y="3124"/>
                    </a:cubicBezTo>
                    <a:cubicBezTo>
                      <a:pt x="1109" y="3124"/>
                      <a:pt x="927" y="3216"/>
                      <a:pt x="815" y="3371"/>
                    </a:cubicBezTo>
                    <a:cubicBezTo>
                      <a:pt x="620" y="3639"/>
                      <a:pt x="680" y="4015"/>
                      <a:pt x="948" y="4209"/>
                    </a:cubicBezTo>
                    <a:cubicBezTo>
                      <a:pt x="1051" y="4284"/>
                      <a:pt x="1173" y="4324"/>
                      <a:pt x="1300" y="4324"/>
                    </a:cubicBezTo>
                    <a:cubicBezTo>
                      <a:pt x="1492" y="4324"/>
                      <a:pt x="1673" y="4232"/>
                      <a:pt x="1786" y="4077"/>
                    </a:cubicBezTo>
                    <a:cubicBezTo>
                      <a:pt x="1939" y="3866"/>
                      <a:pt x="1934" y="3588"/>
                      <a:pt x="1795" y="3384"/>
                    </a:cubicBezTo>
                    <a:lnTo>
                      <a:pt x="1981" y="3127"/>
                    </a:lnTo>
                    <a:cubicBezTo>
                      <a:pt x="2084" y="3170"/>
                      <a:pt x="2197" y="3194"/>
                      <a:pt x="2315" y="3194"/>
                    </a:cubicBezTo>
                    <a:cubicBezTo>
                      <a:pt x="2433" y="3194"/>
                      <a:pt x="2545" y="3170"/>
                      <a:pt x="2647" y="3127"/>
                    </a:cubicBezTo>
                    <a:lnTo>
                      <a:pt x="2836" y="3385"/>
                    </a:lnTo>
                    <a:cubicBezTo>
                      <a:pt x="2696" y="3588"/>
                      <a:pt x="2692" y="3866"/>
                      <a:pt x="2845" y="4077"/>
                    </a:cubicBezTo>
                    <a:cubicBezTo>
                      <a:pt x="2957" y="4232"/>
                      <a:pt x="3139" y="4324"/>
                      <a:pt x="3331" y="4324"/>
                    </a:cubicBezTo>
                    <a:lnTo>
                      <a:pt x="3331" y="4324"/>
                    </a:lnTo>
                    <a:cubicBezTo>
                      <a:pt x="3458" y="4324"/>
                      <a:pt x="3580" y="4284"/>
                      <a:pt x="3683" y="4209"/>
                    </a:cubicBezTo>
                    <a:cubicBezTo>
                      <a:pt x="3951" y="4015"/>
                      <a:pt x="4010" y="3639"/>
                      <a:pt x="3816" y="3371"/>
                    </a:cubicBezTo>
                    <a:cubicBezTo>
                      <a:pt x="3703" y="3216"/>
                      <a:pt x="3522" y="3124"/>
                      <a:pt x="3330" y="3124"/>
                    </a:cubicBezTo>
                    <a:cubicBezTo>
                      <a:pt x="3271" y="3124"/>
                      <a:pt x="3214" y="3133"/>
                      <a:pt x="3159" y="3149"/>
                    </a:cubicBezTo>
                    <a:lnTo>
                      <a:pt x="2971" y="2893"/>
                    </a:lnTo>
                    <a:cubicBezTo>
                      <a:pt x="3102" y="2741"/>
                      <a:pt x="3182" y="2543"/>
                      <a:pt x="3182" y="2327"/>
                    </a:cubicBezTo>
                    <a:cubicBezTo>
                      <a:pt x="3182" y="2303"/>
                      <a:pt x="3181" y="2280"/>
                      <a:pt x="3179" y="2257"/>
                    </a:cubicBezTo>
                    <a:lnTo>
                      <a:pt x="3481" y="2159"/>
                    </a:lnTo>
                    <a:cubicBezTo>
                      <a:pt x="3592" y="2304"/>
                      <a:pt x="3766" y="2394"/>
                      <a:pt x="3957" y="2394"/>
                    </a:cubicBezTo>
                    <a:lnTo>
                      <a:pt x="3957" y="2394"/>
                    </a:lnTo>
                    <a:cubicBezTo>
                      <a:pt x="4020" y="2394"/>
                      <a:pt x="4083" y="2384"/>
                      <a:pt x="4143" y="2364"/>
                    </a:cubicBezTo>
                    <a:cubicBezTo>
                      <a:pt x="4458" y="2262"/>
                      <a:pt x="4630" y="1923"/>
                      <a:pt x="4528" y="1608"/>
                    </a:cubicBezTo>
                    <a:cubicBezTo>
                      <a:pt x="4447" y="1360"/>
                      <a:pt x="4218" y="1193"/>
                      <a:pt x="3958" y="11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" name="íṥḷîďé"/>
            <p:cNvSpPr txBox="1"/>
            <p:nvPr/>
          </p:nvSpPr>
          <p:spPr bwMode="auto">
            <a:xfrm>
              <a:off x="1234911" y="3681732"/>
              <a:ext cx="2501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  <a:endParaRPr lang="en-US" altLang="zh-CN" sz="2000" b="1" dirty="0"/>
            </a:p>
          </p:txBody>
        </p:sp>
        <p:sp>
          <p:nvSpPr>
            <p:cNvPr id="12" name="îṥḻiḓé"/>
            <p:cNvSpPr txBox="1"/>
            <p:nvPr/>
          </p:nvSpPr>
          <p:spPr bwMode="auto">
            <a:xfrm>
              <a:off x="4844668" y="3681732"/>
              <a:ext cx="2501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  <a:endParaRPr lang="en-US" altLang="zh-CN" sz="2000" b="1" dirty="0"/>
            </a:p>
          </p:txBody>
        </p:sp>
        <p:sp>
          <p:nvSpPr>
            <p:cNvPr id="13" name="î$ľïḍê"/>
            <p:cNvSpPr txBox="1"/>
            <p:nvPr/>
          </p:nvSpPr>
          <p:spPr bwMode="auto">
            <a:xfrm>
              <a:off x="8454425" y="3681732"/>
              <a:ext cx="2501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  <a:endParaRPr lang="en-US" altLang="zh-CN" sz="2000" b="1" dirty="0"/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4290327" y="3233723"/>
              <a:ext cx="0" cy="2909902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900084" y="3233723"/>
              <a:ext cx="0" cy="2909902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ïṡľïḑè"/>
            <p:cNvGrpSpPr/>
            <p:nvPr/>
          </p:nvGrpSpPr>
          <p:grpSpPr>
            <a:xfrm>
              <a:off x="764985" y="4477750"/>
              <a:ext cx="3440928" cy="405822"/>
              <a:chOff x="670502" y="4415254"/>
              <a:chExt cx="3440928" cy="405822"/>
            </a:xfrm>
          </p:grpSpPr>
          <p:sp>
            <p:nvSpPr>
              <p:cNvPr id="33" name="ï$1îḓe"/>
              <p:cNvSpPr/>
              <p:nvPr/>
            </p:nvSpPr>
            <p:spPr>
              <a:xfrm>
                <a:off x="670502" y="4415254"/>
                <a:ext cx="1060498" cy="405822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Text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ïṩlîdé"/>
              <p:cNvSpPr/>
              <p:nvPr/>
            </p:nvSpPr>
            <p:spPr>
              <a:xfrm>
                <a:off x="1860717" y="4415254"/>
                <a:ext cx="1060498" cy="405822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Text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iŝ1idé"/>
              <p:cNvSpPr/>
              <p:nvPr/>
            </p:nvSpPr>
            <p:spPr>
              <a:xfrm>
                <a:off x="3050932" y="4415254"/>
                <a:ext cx="1060498" cy="405822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Text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îş1ídé"/>
            <p:cNvGrpSpPr/>
            <p:nvPr/>
          </p:nvGrpSpPr>
          <p:grpSpPr>
            <a:xfrm>
              <a:off x="764985" y="5020675"/>
              <a:ext cx="3440928" cy="405822"/>
              <a:chOff x="670502" y="4415254"/>
              <a:chExt cx="3440928" cy="405822"/>
            </a:xfrm>
          </p:grpSpPr>
          <p:sp>
            <p:nvSpPr>
              <p:cNvPr id="30" name="í$ľïdé"/>
              <p:cNvSpPr/>
              <p:nvPr/>
            </p:nvSpPr>
            <p:spPr>
              <a:xfrm>
                <a:off x="670502" y="4415254"/>
                <a:ext cx="1060498" cy="405822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Text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íşļîḋe"/>
              <p:cNvSpPr/>
              <p:nvPr/>
            </p:nvSpPr>
            <p:spPr>
              <a:xfrm>
                <a:off x="1860717" y="4415254"/>
                <a:ext cx="1060498" cy="405822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Text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ïṡḻíďé"/>
              <p:cNvSpPr/>
              <p:nvPr/>
            </p:nvSpPr>
            <p:spPr>
              <a:xfrm>
                <a:off x="3050932" y="4415254"/>
                <a:ext cx="1060498" cy="405822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Text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îşḻïďé"/>
            <p:cNvGrpSpPr/>
            <p:nvPr/>
          </p:nvGrpSpPr>
          <p:grpSpPr>
            <a:xfrm>
              <a:off x="4375536" y="4477750"/>
              <a:ext cx="3440928" cy="405822"/>
              <a:chOff x="670502" y="4415254"/>
              <a:chExt cx="3440928" cy="405822"/>
            </a:xfrm>
          </p:grpSpPr>
          <p:sp>
            <p:nvSpPr>
              <p:cNvPr id="27" name="ïŝḻîḓè"/>
              <p:cNvSpPr/>
              <p:nvPr/>
            </p:nvSpPr>
            <p:spPr>
              <a:xfrm>
                <a:off x="670502" y="4415254"/>
                <a:ext cx="1060498" cy="405822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Text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išļíde"/>
              <p:cNvSpPr/>
              <p:nvPr/>
            </p:nvSpPr>
            <p:spPr>
              <a:xfrm>
                <a:off x="1860717" y="4415254"/>
                <a:ext cx="1060498" cy="405822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Text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íṥ1îḍè"/>
              <p:cNvSpPr/>
              <p:nvPr/>
            </p:nvSpPr>
            <p:spPr>
              <a:xfrm>
                <a:off x="3050932" y="4415254"/>
                <a:ext cx="1060498" cy="405822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Text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" name="ïŝļïḓé"/>
            <p:cNvGrpSpPr/>
            <p:nvPr/>
          </p:nvGrpSpPr>
          <p:grpSpPr>
            <a:xfrm>
              <a:off x="7986087" y="4477750"/>
              <a:ext cx="3440928" cy="405822"/>
              <a:chOff x="670502" y="4415254"/>
              <a:chExt cx="3440928" cy="405822"/>
            </a:xfrm>
          </p:grpSpPr>
          <p:sp>
            <p:nvSpPr>
              <p:cNvPr id="24" name="íS1îḍé"/>
              <p:cNvSpPr/>
              <p:nvPr/>
            </p:nvSpPr>
            <p:spPr>
              <a:xfrm>
                <a:off x="670502" y="4415254"/>
                <a:ext cx="1060498" cy="405822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Text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îś1iḓé"/>
              <p:cNvSpPr/>
              <p:nvPr/>
            </p:nvSpPr>
            <p:spPr>
              <a:xfrm>
                <a:off x="1860717" y="4415254"/>
                <a:ext cx="1060498" cy="405822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Text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îṧḷídè"/>
              <p:cNvSpPr/>
              <p:nvPr/>
            </p:nvSpPr>
            <p:spPr>
              <a:xfrm>
                <a:off x="3050932" y="4415254"/>
                <a:ext cx="1060498" cy="405822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Text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iS1ïḋe"/>
            <p:cNvGrpSpPr/>
            <p:nvPr/>
          </p:nvGrpSpPr>
          <p:grpSpPr>
            <a:xfrm>
              <a:off x="7986087" y="5020675"/>
              <a:ext cx="3440928" cy="405822"/>
              <a:chOff x="670502" y="4415254"/>
              <a:chExt cx="3440928" cy="405822"/>
            </a:xfrm>
          </p:grpSpPr>
          <p:sp>
            <p:nvSpPr>
              <p:cNvPr id="21" name="ïŝľiḑe"/>
              <p:cNvSpPr/>
              <p:nvPr/>
            </p:nvSpPr>
            <p:spPr>
              <a:xfrm>
                <a:off x="670502" y="4415254"/>
                <a:ext cx="1060498" cy="405822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Text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ïşḻîḋê"/>
              <p:cNvSpPr/>
              <p:nvPr/>
            </p:nvSpPr>
            <p:spPr>
              <a:xfrm>
                <a:off x="1860717" y="4415254"/>
                <a:ext cx="1060498" cy="405822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Text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iś1îďê"/>
              <p:cNvSpPr/>
              <p:nvPr/>
            </p:nvSpPr>
            <p:spPr>
              <a:xfrm>
                <a:off x="3050932" y="4415254"/>
                <a:ext cx="1060498" cy="405822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Text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a624472e-6115-407c-86a2-7ead7c81611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80" y="1119348"/>
            <a:ext cx="10831620" cy="4619305"/>
            <a:chOff x="687280" y="1119348"/>
            <a:chExt cx="10831620" cy="4619305"/>
          </a:xfrm>
        </p:grpSpPr>
        <p:grpSp>
          <p:nvGrpSpPr>
            <p:cNvPr id="6" name="î$lïḓe"/>
            <p:cNvGrpSpPr/>
            <p:nvPr/>
          </p:nvGrpSpPr>
          <p:grpSpPr>
            <a:xfrm>
              <a:off x="4927600" y="2260603"/>
              <a:ext cx="2336800" cy="2336796"/>
              <a:chOff x="1436593" y="2132867"/>
              <a:chExt cx="1545057" cy="1545057"/>
            </a:xfrm>
          </p:grpSpPr>
          <p:sp>
            <p:nvSpPr>
              <p:cNvPr id="24" name="î$ḷiḑé"/>
              <p:cNvSpPr/>
              <p:nvPr/>
            </p:nvSpPr>
            <p:spPr>
              <a:xfrm rot="2702816">
                <a:off x="1436593" y="2132867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ṣḷíḋê"/>
              <p:cNvSpPr/>
              <p:nvPr/>
            </p:nvSpPr>
            <p:spPr>
              <a:xfrm rot="2702816">
                <a:off x="1523321" y="2219599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7" name="iṧḻïḋè"/>
            <p:cNvGrpSpPr/>
            <p:nvPr/>
          </p:nvGrpSpPr>
          <p:grpSpPr>
            <a:xfrm>
              <a:off x="687280" y="2429903"/>
              <a:ext cx="3791329" cy="1998194"/>
              <a:chOff x="687278" y="2398652"/>
              <a:chExt cx="3524773" cy="1998194"/>
            </a:xfrm>
          </p:grpSpPr>
          <p:sp>
            <p:nvSpPr>
              <p:cNvPr id="22" name="ïSľiďè"/>
              <p:cNvSpPr/>
              <p:nvPr/>
            </p:nvSpPr>
            <p:spPr>
              <a:xfrm>
                <a:off x="687278" y="2840457"/>
                <a:ext cx="3524773" cy="155638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Unified fonts make reading more fluent.</a:t>
                </a:r>
                <a:endParaRPr lang="en-US" altLang="zh-CN" sz="11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Theme color makes PPT more convenient to change.</a:t>
                </a:r>
                <a:endParaRPr lang="en-US" altLang="zh-CN" sz="11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Adjust the spacing to adapt to Chinese typesetting, use the reference line in PPT.</a:t>
                </a:r>
                <a:endParaRPr lang="en-US" altLang="zh-CN" sz="1100" dirty="0"/>
              </a:p>
            </p:txBody>
          </p:sp>
          <p:sp>
            <p:nvSpPr>
              <p:cNvPr id="23" name="íšľîďe"/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400" b="1" dirty="0"/>
                  <a:t>Text here</a:t>
                </a:r>
                <a:endParaRPr lang="en-US" altLang="zh-CN" sz="2400" b="1" dirty="0"/>
              </a:p>
            </p:txBody>
          </p:sp>
        </p:grpSp>
        <p:grpSp>
          <p:nvGrpSpPr>
            <p:cNvPr id="8" name="î$ḷîḓê"/>
            <p:cNvGrpSpPr/>
            <p:nvPr/>
          </p:nvGrpSpPr>
          <p:grpSpPr>
            <a:xfrm>
              <a:off x="6899726" y="2915740"/>
              <a:ext cx="1024443" cy="1026520"/>
              <a:chOff x="668200" y="3366077"/>
              <a:chExt cx="1024443" cy="1026520"/>
            </a:xfrm>
          </p:grpSpPr>
          <p:sp>
            <p:nvSpPr>
              <p:cNvPr id="20" name="iŝ1îḑè"/>
              <p:cNvSpPr/>
              <p:nvPr/>
            </p:nvSpPr>
            <p:spPr bwMode="auto">
              <a:xfrm>
                <a:off x="668200" y="3366077"/>
                <a:ext cx="1024443" cy="102652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  <a:rou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7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isḷíḓé"/>
              <p:cNvSpPr/>
              <p:nvPr/>
            </p:nvSpPr>
            <p:spPr bwMode="auto">
              <a:xfrm>
                <a:off x="875579" y="3580099"/>
                <a:ext cx="609685" cy="598476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išlïḑê"/>
            <p:cNvGrpSpPr/>
            <p:nvPr/>
          </p:nvGrpSpPr>
          <p:grpSpPr>
            <a:xfrm>
              <a:off x="8436000" y="1119348"/>
              <a:ext cx="3082900" cy="1305953"/>
              <a:chOff x="8436000" y="1123950"/>
              <a:chExt cx="3082900" cy="1305953"/>
            </a:xfrm>
          </p:grpSpPr>
          <p:sp>
            <p:nvSpPr>
              <p:cNvPr id="18" name="îṩḷiḓé"/>
              <p:cNvSpPr/>
              <p:nvPr/>
            </p:nvSpPr>
            <p:spPr bwMode="auto">
              <a:xfrm>
                <a:off x="8436000" y="1589309"/>
                <a:ext cx="3082900" cy="840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en-US" altLang="zh-CN" sz="1100" dirty="0"/>
              </a:p>
            </p:txBody>
          </p:sp>
          <p:sp>
            <p:nvSpPr>
              <p:cNvPr id="19" name="ïṧ1íḓè"/>
              <p:cNvSpPr txBox="1"/>
              <p:nvPr/>
            </p:nvSpPr>
            <p:spPr bwMode="auto">
              <a:xfrm>
                <a:off x="8436000" y="1123950"/>
                <a:ext cx="3082900" cy="46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01.Text here</a:t>
                </a:r>
                <a:endParaRPr lang="en-US" altLang="zh-CN" sz="2000" b="1" dirty="0"/>
              </a:p>
            </p:txBody>
          </p:sp>
        </p:grpSp>
        <p:grpSp>
          <p:nvGrpSpPr>
            <p:cNvPr id="10" name="íṩľïḋe"/>
            <p:cNvGrpSpPr/>
            <p:nvPr/>
          </p:nvGrpSpPr>
          <p:grpSpPr>
            <a:xfrm>
              <a:off x="8436000" y="2776024"/>
              <a:ext cx="3082900" cy="1305953"/>
              <a:chOff x="8436000" y="1123950"/>
              <a:chExt cx="3082900" cy="1305953"/>
            </a:xfrm>
          </p:grpSpPr>
          <p:sp>
            <p:nvSpPr>
              <p:cNvPr id="16" name="íśļïḍe"/>
              <p:cNvSpPr/>
              <p:nvPr/>
            </p:nvSpPr>
            <p:spPr bwMode="auto">
              <a:xfrm>
                <a:off x="8436000" y="1589309"/>
                <a:ext cx="3082900" cy="840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en-US" altLang="zh-CN" sz="1100" dirty="0"/>
              </a:p>
            </p:txBody>
          </p:sp>
          <p:sp>
            <p:nvSpPr>
              <p:cNvPr id="17" name="îSľîdê"/>
              <p:cNvSpPr txBox="1"/>
              <p:nvPr/>
            </p:nvSpPr>
            <p:spPr bwMode="auto">
              <a:xfrm>
                <a:off x="8436000" y="1123950"/>
                <a:ext cx="3082900" cy="46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02.Text here</a:t>
                </a:r>
                <a:endParaRPr lang="en-US" altLang="zh-CN" sz="2000" b="1" dirty="0"/>
              </a:p>
            </p:txBody>
          </p:sp>
        </p:grpSp>
        <p:grpSp>
          <p:nvGrpSpPr>
            <p:cNvPr id="11" name="iŝḻiḋe"/>
            <p:cNvGrpSpPr/>
            <p:nvPr/>
          </p:nvGrpSpPr>
          <p:grpSpPr>
            <a:xfrm>
              <a:off x="8436000" y="4432700"/>
              <a:ext cx="3082900" cy="1305953"/>
              <a:chOff x="8436000" y="1123950"/>
              <a:chExt cx="3082900" cy="1305953"/>
            </a:xfrm>
          </p:grpSpPr>
          <p:sp>
            <p:nvSpPr>
              <p:cNvPr id="14" name="íš1îḋe"/>
              <p:cNvSpPr/>
              <p:nvPr/>
            </p:nvSpPr>
            <p:spPr bwMode="auto">
              <a:xfrm>
                <a:off x="8436000" y="1589309"/>
                <a:ext cx="3082900" cy="840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en-US" altLang="zh-CN" sz="1100" dirty="0"/>
              </a:p>
            </p:txBody>
          </p:sp>
          <p:sp>
            <p:nvSpPr>
              <p:cNvPr id="15" name="iṥlïḍè"/>
              <p:cNvSpPr txBox="1"/>
              <p:nvPr/>
            </p:nvSpPr>
            <p:spPr bwMode="auto">
              <a:xfrm>
                <a:off x="8436000" y="1123950"/>
                <a:ext cx="3082900" cy="46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03.Text here</a:t>
                </a:r>
                <a:endParaRPr lang="en-US" altLang="zh-CN" sz="2000" b="1" dirty="0"/>
              </a:p>
            </p:txBody>
          </p:sp>
        </p:grpSp>
        <p:cxnSp>
          <p:nvCxnSpPr>
            <p:cNvPr id="12" name="肘形连接符 22"/>
            <p:cNvCxnSpPr>
              <a:stCxn id="20" idx="6"/>
              <a:endCxn id="18" idx="1"/>
            </p:cNvCxnSpPr>
            <p:nvPr/>
          </p:nvCxnSpPr>
          <p:spPr>
            <a:xfrm flipV="1">
              <a:off x="7924169" y="2005004"/>
              <a:ext cx="511831" cy="1423996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26"/>
            <p:cNvCxnSpPr>
              <a:stCxn id="20" idx="6"/>
              <a:endCxn id="14" idx="1"/>
            </p:cNvCxnSpPr>
            <p:nvPr/>
          </p:nvCxnSpPr>
          <p:spPr>
            <a:xfrm>
              <a:off x="7924169" y="3429000"/>
              <a:ext cx="511831" cy="1889356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d7274021-1e3f-4bbf-90e8-a4204b072c8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371000" y="1128713"/>
            <a:ext cx="9450000" cy="5019675"/>
            <a:chOff x="1371000" y="1128713"/>
            <a:chExt cx="9450000" cy="5019675"/>
          </a:xfrm>
        </p:grpSpPr>
        <p:grpSp>
          <p:nvGrpSpPr>
            <p:cNvPr id="6" name="ïsḷîdè"/>
            <p:cNvGrpSpPr/>
            <p:nvPr/>
          </p:nvGrpSpPr>
          <p:grpSpPr>
            <a:xfrm>
              <a:off x="1371000" y="1500420"/>
              <a:ext cx="9450000" cy="4276260"/>
              <a:chOff x="1371000" y="1443973"/>
              <a:chExt cx="9450000" cy="4276260"/>
            </a:xfrm>
          </p:grpSpPr>
          <p:grpSp>
            <p:nvGrpSpPr>
              <p:cNvPr id="9" name="íṡḻíḋê"/>
              <p:cNvGrpSpPr/>
              <p:nvPr/>
            </p:nvGrpSpPr>
            <p:grpSpPr>
              <a:xfrm>
                <a:off x="8720103" y="2128763"/>
                <a:ext cx="1817007" cy="1819504"/>
                <a:chOff x="5667742" y="1973318"/>
                <a:chExt cx="2326986" cy="2330184"/>
              </a:xfrm>
            </p:grpSpPr>
            <p:grpSp>
              <p:nvGrpSpPr>
                <p:cNvPr id="50" name="ïṥļîďé"/>
                <p:cNvGrpSpPr/>
                <p:nvPr/>
              </p:nvGrpSpPr>
              <p:grpSpPr>
                <a:xfrm>
                  <a:off x="5667742" y="1973318"/>
                  <a:ext cx="2326986" cy="2330184"/>
                  <a:chOff x="1033463" y="2201863"/>
                  <a:chExt cx="2984500" cy="2987676"/>
                </a:xfrm>
                <a:solidFill>
                  <a:schemeClr val="tx2">
                    <a:lumMod val="20000"/>
                    <a:lumOff val="80000"/>
                  </a:schemeClr>
                </a:solidFill>
              </p:grpSpPr>
              <p:sp>
                <p:nvSpPr>
                  <p:cNvPr id="54" name="iś1ídè"/>
                  <p:cNvSpPr/>
                  <p:nvPr/>
                </p:nvSpPr>
                <p:spPr bwMode="auto">
                  <a:xfrm>
                    <a:off x="3433763" y="2613026"/>
                    <a:ext cx="546100" cy="798513"/>
                  </a:xfrm>
                  <a:custGeom>
                    <a:avLst/>
                    <a:gdLst>
                      <a:gd name="T0" fmla="*/ 98 w 145"/>
                      <a:gd name="T1" fmla="*/ 212 h 212"/>
                      <a:gd name="T2" fmla="*/ 145 w 145"/>
                      <a:gd name="T3" fmla="*/ 200 h 212"/>
                      <a:gd name="T4" fmla="*/ 31 w 145"/>
                      <a:gd name="T5" fmla="*/ 0 h 212"/>
                      <a:gd name="T6" fmla="*/ 0 w 145"/>
                      <a:gd name="T7" fmla="*/ 37 h 212"/>
                      <a:gd name="T8" fmla="*/ 98 w 145"/>
                      <a:gd name="T9" fmla="*/ 212 h 2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5" h="212">
                        <a:moveTo>
                          <a:pt x="98" y="212"/>
                        </a:moveTo>
                        <a:cubicBezTo>
                          <a:pt x="145" y="200"/>
                          <a:pt x="145" y="200"/>
                          <a:pt x="145" y="200"/>
                        </a:cubicBezTo>
                        <a:cubicBezTo>
                          <a:pt x="127" y="122"/>
                          <a:pt x="87" y="53"/>
                          <a:pt x="31" y="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49" y="84"/>
                          <a:pt x="83" y="144"/>
                          <a:pt x="98" y="2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endParaRPr lang="en-IN" sz="2400" noProof="1"/>
                  </a:p>
                </p:txBody>
              </p:sp>
              <p:sp>
                <p:nvSpPr>
                  <p:cNvPr id="55" name="iṩḻiḋe"/>
                  <p:cNvSpPr/>
                  <p:nvPr/>
                </p:nvSpPr>
                <p:spPr bwMode="auto">
                  <a:xfrm>
                    <a:off x="2538413" y="2201863"/>
                    <a:ext cx="971550" cy="509588"/>
                  </a:xfrm>
                  <a:custGeom>
                    <a:avLst/>
                    <a:gdLst>
                      <a:gd name="T0" fmla="*/ 227 w 258"/>
                      <a:gd name="T1" fmla="*/ 135 h 135"/>
                      <a:gd name="T2" fmla="*/ 258 w 258"/>
                      <a:gd name="T3" fmla="*/ 98 h 135"/>
                      <a:gd name="T4" fmla="*/ 0 w 258"/>
                      <a:gd name="T5" fmla="*/ 0 h 135"/>
                      <a:gd name="T6" fmla="*/ 0 w 258"/>
                      <a:gd name="T7" fmla="*/ 48 h 135"/>
                      <a:gd name="T8" fmla="*/ 227 w 258"/>
                      <a:gd name="T9" fmla="*/ 135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8" h="135">
                        <a:moveTo>
                          <a:pt x="227" y="135"/>
                        </a:moveTo>
                        <a:cubicBezTo>
                          <a:pt x="258" y="98"/>
                          <a:pt x="258" y="98"/>
                          <a:pt x="258" y="98"/>
                        </a:cubicBezTo>
                        <a:cubicBezTo>
                          <a:pt x="189" y="38"/>
                          <a:pt x="99" y="1"/>
                          <a:pt x="0" y="0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87" y="49"/>
                          <a:pt x="166" y="82"/>
                          <a:pt x="227" y="135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56" name="íṩlide"/>
                  <p:cNvSpPr/>
                  <p:nvPr/>
                </p:nvSpPr>
                <p:spPr bwMode="auto">
                  <a:xfrm>
                    <a:off x="3735388" y="3422651"/>
                    <a:ext cx="282575" cy="831850"/>
                  </a:xfrm>
                  <a:custGeom>
                    <a:avLst/>
                    <a:gdLst>
                      <a:gd name="T0" fmla="*/ 26 w 75"/>
                      <a:gd name="T1" fmla="*/ 72 h 221"/>
                      <a:gd name="T2" fmla="*/ 0 w 75"/>
                      <a:gd name="T3" fmla="*/ 204 h 221"/>
                      <a:gd name="T4" fmla="*/ 46 w 75"/>
                      <a:gd name="T5" fmla="*/ 221 h 221"/>
                      <a:gd name="T6" fmla="*/ 75 w 75"/>
                      <a:gd name="T7" fmla="*/ 72 h 221"/>
                      <a:gd name="T8" fmla="*/ 68 w 75"/>
                      <a:gd name="T9" fmla="*/ 0 h 221"/>
                      <a:gd name="T10" fmla="*/ 21 w 75"/>
                      <a:gd name="T11" fmla="*/ 13 h 221"/>
                      <a:gd name="T12" fmla="*/ 26 w 75"/>
                      <a:gd name="T13" fmla="*/ 72 h 2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221">
                        <a:moveTo>
                          <a:pt x="26" y="72"/>
                        </a:moveTo>
                        <a:cubicBezTo>
                          <a:pt x="26" y="119"/>
                          <a:pt x="17" y="163"/>
                          <a:pt x="0" y="204"/>
                        </a:cubicBezTo>
                        <a:cubicBezTo>
                          <a:pt x="46" y="221"/>
                          <a:pt x="46" y="221"/>
                          <a:pt x="46" y="221"/>
                        </a:cubicBezTo>
                        <a:cubicBezTo>
                          <a:pt x="64" y="175"/>
                          <a:pt x="75" y="125"/>
                          <a:pt x="75" y="72"/>
                        </a:cubicBezTo>
                        <a:cubicBezTo>
                          <a:pt x="75" y="48"/>
                          <a:pt x="72" y="24"/>
                          <a:pt x="68" y="0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4" y="32"/>
                          <a:pt x="26" y="52"/>
                          <a:pt x="26" y="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57" name="íśľíḋé"/>
                  <p:cNvSpPr/>
                  <p:nvPr/>
                </p:nvSpPr>
                <p:spPr bwMode="auto">
                  <a:xfrm>
                    <a:off x="1654176" y="2201863"/>
                    <a:ext cx="823913" cy="425450"/>
                  </a:xfrm>
                  <a:custGeom>
                    <a:avLst/>
                    <a:gdLst>
                      <a:gd name="T0" fmla="*/ 219 w 219"/>
                      <a:gd name="T1" fmla="*/ 48 h 113"/>
                      <a:gd name="T2" fmla="*/ 219 w 219"/>
                      <a:gd name="T3" fmla="*/ 0 h 113"/>
                      <a:gd name="T4" fmla="*/ 0 w 219"/>
                      <a:gd name="T5" fmla="*/ 74 h 113"/>
                      <a:gd name="T6" fmla="*/ 28 w 219"/>
                      <a:gd name="T7" fmla="*/ 113 h 113"/>
                      <a:gd name="T8" fmla="*/ 219 w 219"/>
                      <a:gd name="T9" fmla="*/ 48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9" h="113">
                        <a:moveTo>
                          <a:pt x="219" y="48"/>
                        </a:moveTo>
                        <a:cubicBezTo>
                          <a:pt x="219" y="0"/>
                          <a:pt x="219" y="0"/>
                          <a:pt x="219" y="0"/>
                        </a:cubicBezTo>
                        <a:cubicBezTo>
                          <a:pt x="138" y="2"/>
                          <a:pt x="62" y="29"/>
                          <a:pt x="0" y="74"/>
                        </a:cubicBezTo>
                        <a:cubicBezTo>
                          <a:pt x="28" y="113"/>
                          <a:pt x="28" y="113"/>
                          <a:pt x="28" y="113"/>
                        </a:cubicBezTo>
                        <a:cubicBezTo>
                          <a:pt x="82" y="74"/>
                          <a:pt x="148" y="50"/>
                          <a:pt x="219" y="48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58" name="îsľïḑê"/>
                  <p:cNvSpPr/>
                  <p:nvPr/>
                </p:nvSpPr>
                <p:spPr bwMode="auto">
                  <a:xfrm>
                    <a:off x="1119188" y="4144963"/>
                    <a:ext cx="587375" cy="712788"/>
                  </a:xfrm>
                  <a:custGeom>
                    <a:avLst/>
                    <a:gdLst>
                      <a:gd name="T0" fmla="*/ 46 w 156"/>
                      <a:gd name="T1" fmla="*/ 0 h 189"/>
                      <a:gd name="T2" fmla="*/ 0 w 156"/>
                      <a:gd name="T3" fmla="*/ 13 h 189"/>
                      <a:gd name="T4" fmla="*/ 125 w 156"/>
                      <a:gd name="T5" fmla="*/ 189 h 189"/>
                      <a:gd name="T6" fmla="*/ 156 w 156"/>
                      <a:gd name="T7" fmla="*/ 152 h 189"/>
                      <a:gd name="T8" fmla="*/ 46 w 156"/>
                      <a:gd name="T9" fmla="*/ 0 h 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6" h="189">
                        <a:moveTo>
                          <a:pt x="46" y="0"/>
                        </a:move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24" y="83"/>
                          <a:pt x="68" y="144"/>
                          <a:pt x="125" y="189"/>
                        </a:cubicBezTo>
                        <a:cubicBezTo>
                          <a:pt x="156" y="152"/>
                          <a:pt x="156" y="152"/>
                          <a:pt x="156" y="152"/>
                        </a:cubicBezTo>
                        <a:cubicBezTo>
                          <a:pt x="107" y="113"/>
                          <a:pt x="68" y="61"/>
                          <a:pt x="4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59" name="îŝļîḍé"/>
                  <p:cNvSpPr/>
                  <p:nvPr/>
                </p:nvSpPr>
                <p:spPr bwMode="auto">
                  <a:xfrm>
                    <a:off x="3260726" y="4246563"/>
                    <a:ext cx="625475" cy="677863"/>
                  </a:xfrm>
                  <a:custGeom>
                    <a:avLst/>
                    <a:gdLst>
                      <a:gd name="T0" fmla="*/ 0 w 166"/>
                      <a:gd name="T1" fmla="*/ 141 h 180"/>
                      <a:gd name="T2" fmla="*/ 28 w 166"/>
                      <a:gd name="T3" fmla="*/ 180 h 180"/>
                      <a:gd name="T4" fmla="*/ 166 w 166"/>
                      <a:gd name="T5" fmla="*/ 16 h 180"/>
                      <a:gd name="T6" fmla="*/ 120 w 166"/>
                      <a:gd name="T7" fmla="*/ 0 h 180"/>
                      <a:gd name="T8" fmla="*/ 0 w 166"/>
                      <a:gd name="T9" fmla="*/ 141 h 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6" h="180">
                        <a:moveTo>
                          <a:pt x="0" y="141"/>
                        </a:moveTo>
                        <a:cubicBezTo>
                          <a:pt x="28" y="180"/>
                          <a:pt x="28" y="180"/>
                          <a:pt x="28" y="180"/>
                        </a:cubicBezTo>
                        <a:cubicBezTo>
                          <a:pt x="88" y="140"/>
                          <a:pt x="136" y="83"/>
                          <a:pt x="166" y="16"/>
                        </a:cubicBezTo>
                        <a:cubicBezTo>
                          <a:pt x="120" y="0"/>
                          <a:pt x="120" y="0"/>
                          <a:pt x="120" y="0"/>
                        </a:cubicBezTo>
                        <a:cubicBezTo>
                          <a:pt x="93" y="57"/>
                          <a:pt x="52" y="105"/>
                          <a:pt x="0" y="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60" name="isḷiḑê"/>
                  <p:cNvSpPr/>
                  <p:nvPr/>
                </p:nvSpPr>
                <p:spPr bwMode="auto">
                  <a:xfrm>
                    <a:off x="1033463" y="3290888"/>
                    <a:ext cx="239713" cy="847725"/>
                  </a:xfrm>
                  <a:custGeom>
                    <a:avLst/>
                    <a:gdLst>
                      <a:gd name="T0" fmla="*/ 48 w 64"/>
                      <a:gd name="T1" fmla="*/ 107 h 225"/>
                      <a:gd name="T2" fmla="*/ 60 w 64"/>
                      <a:gd name="T3" fmla="*/ 16 h 225"/>
                      <a:gd name="T4" fmla="*/ 14 w 64"/>
                      <a:gd name="T5" fmla="*/ 0 h 225"/>
                      <a:gd name="T6" fmla="*/ 0 w 64"/>
                      <a:gd name="T7" fmla="*/ 107 h 225"/>
                      <a:gd name="T8" fmla="*/ 17 w 64"/>
                      <a:gd name="T9" fmla="*/ 225 h 225"/>
                      <a:gd name="T10" fmla="*/ 64 w 64"/>
                      <a:gd name="T11" fmla="*/ 212 h 225"/>
                      <a:gd name="T12" fmla="*/ 48 w 64"/>
                      <a:gd name="T13" fmla="*/ 107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" h="225">
                        <a:moveTo>
                          <a:pt x="48" y="107"/>
                        </a:moveTo>
                        <a:cubicBezTo>
                          <a:pt x="48" y="76"/>
                          <a:pt x="52" y="45"/>
                          <a:pt x="60" y="16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5" y="34"/>
                          <a:pt x="0" y="70"/>
                          <a:pt x="0" y="107"/>
                        </a:cubicBezTo>
                        <a:cubicBezTo>
                          <a:pt x="0" y="148"/>
                          <a:pt x="6" y="188"/>
                          <a:pt x="17" y="225"/>
                        </a:cubicBezTo>
                        <a:cubicBezTo>
                          <a:pt x="64" y="212"/>
                          <a:pt x="64" y="212"/>
                          <a:pt x="64" y="212"/>
                        </a:cubicBezTo>
                        <a:cubicBezTo>
                          <a:pt x="53" y="179"/>
                          <a:pt x="48" y="144"/>
                          <a:pt x="48" y="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61" name="îŝlïdê"/>
                  <p:cNvSpPr/>
                  <p:nvPr/>
                </p:nvSpPr>
                <p:spPr bwMode="auto">
                  <a:xfrm>
                    <a:off x="1104901" y="2514601"/>
                    <a:ext cx="604838" cy="779463"/>
                  </a:xfrm>
                  <a:custGeom>
                    <a:avLst/>
                    <a:gdLst>
                      <a:gd name="T0" fmla="*/ 161 w 161"/>
                      <a:gd name="T1" fmla="*/ 40 h 207"/>
                      <a:gd name="T2" fmla="*/ 134 w 161"/>
                      <a:gd name="T3" fmla="*/ 0 h 207"/>
                      <a:gd name="T4" fmla="*/ 0 w 161"/>
                      <a:gd name="T5" fmla="*/ 191 h 207"/>
                      <a:gd name="T6" fmla="*/ 45 w 161"/>
                      <a:gd name="T7" fmla="*/ 207 h 207"/>
                      <a:gd name="T8" fmla="*/ 161 w 161"/>
                      <a:gd name="T9" fmla="*/ 40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1" h="207">
                        <a:moveTo>
                          <a:pt x="161" y="40"/>
                        </a:moveTo>
                        <a:cubicBezTo>
                          <a:pt x="134" y="0"/>
                          <a:pt x="134" y="0"/>
                          <a:pt x="134" y="0"/>
                        </a:cubicBezTo>
                        <a:cubicBezTo>
                          <a:pt x="72" y="49"/>
                          <a:pt x="25" y="115"/>
                          <a:pt x="0" y="191"/>
                        </a:cubicBezTo>
                        <a:cubicBezTo>
                          <a:pt x="45" y="207"/>
                          <a:pt x="45" y="207"/>
                          <a:pt x="45" y="207"/>
                        </a:cubicBezTo>
                        <a:cubicBezTo>
                          <a:pt x="67" y="140"/>
                          <a:pt x="107" y="82"/>
                          <a:pt x="161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endParaRPr lang="en-IN" sz="2400" noProof="1"/>
                  </a:p>
                </p:txBody>
              </p:sp>
              <p:sp>
                <p:nvSpPr>
                  <p:cNvPr id="62" name="íṧlïdè"/>
                  <p:cNvSpPr/>
                  <p:nvPr/>
                </p:nvSpPr>
                <p:spPr bwMode="auto">
                  <a:xfrm>
                    <a:off x="2538413" y="4808538"/>
                    <a:ext cx="779463" cy="381000"/>
                  </a:xfrm>
                  <a:custGeom>
                    <a:avLst/>
                    <a:gdLst>
                      <a:gd name="T0" fmla="*/ 0 w 207"/>
                      <a:gd name="T1" fmla="*/ 52 h 101"/>
                      <a:gd name="T2" fmla="*/ 0 w 207"/>
                      <a:gd name="T3" fmla="*/ 101 h 101"/>
                      <a:gd name="T4" fmla="*/ 207 w 207"/>
                      <a:gd name="T5" fmla="*/ 40 h 101"/>
                      <a:gd name="T6" fmla="*/ 179 w 207"/>
                      <a:gd name="T7" fmla="*/ 0 h 101"/>
                      <a:gd name="T8" fmla="*/ 0 w 207"/>
                      <a:gd name="T9" fmla="*/ 52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7" h="101">
                        <a:moveTo>
                          <a:pt x="0" y="52"/>
                        </a:moveTo>
                        <a:cubicBezTo>
                          <a:pt x="0" y="101"/>
                          <a:pt x="0" y="101"/>
                          <a:pt x="0" y="101"/>
                        </a:cubicBezTo>
                        <a:cubicBezTo>
                          <a:pt x="76" y="100"/>
                          <a:pt x="147" y="78"/>
                          <a:pt x="207" y="40"/>
                        </a:cubicBezTo>
                        <a:cubicBezTo>
                          <a:pt x="179" y="0"/>
                          <a:pt x="179" y="0"/>
                          <a:pt x="179" y="0"/>
                        </a:cubicBezTo>
                        <a:cubicBezTo>
                          <a:pt x="127" y="33"/>
                          <a:pt x="66" y="51"/>
                          <a:pt x="0" y="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63" name="iṧḻîḓê"/>
                  <p:cNvSpPr/>
                  <p:nvPr/>
                </p:nvSpPr>
                <p:spPr bwMode="auto">
                  <a:xfrm>
                    <a:off x="1638301" y="4756151"/>
                    <a:ext cx="839788" cy="433388"/>
                  </a:xfrm>
                  <a:custGeom>
                    <a:avLst/>
                    <a:gdLst>
                      <a:gd name="T0" fmla="*/ 31 w 223"/>
                      <a:gd name="T1" fmla="*/ 0 h 115"/>
                      <a:gd name="T2" fmla="*/ 0 w 223"/>
                      <a:gd name="T3" fmla="*/ 37 h 115"/>
                      <a:gd name="T4" fmla="*/ 223 w 223"/>
                      <a:gd name="T5" fmla="*/ 115 h 115"/>
                      <a:gd name="T6" fmla="*/ 223 w 223"/>
                      <a:gd name="T7" fmla="*/ 66 h 115"/>
                      <a:gd name="T8" fmla="*/ 31 w 223"/>
                      <a:gd name="T9" fmla="*/ 0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" h="115">
                        <a:moveTo>
                          <a:pt x="31" y="0"/>
                        </a:move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63" y="84"/>
                          <a:pt x="140" y="112"/>
                          <a:pt x="223" y="115"/>
                        </a:cubicBezTo>
                        <a:cubicBezTo>
                          <a:pt x="223" y="66"/>
                          <a:pt x="223" y="66"/>
                          <a:pt x="223" y="66"/>
                        </a:cubicBezTo>
                        <a:cubicBezTo>
                          <a:pt x="151" y="64"/>
                          <a:pt x="85" y="39"/>
                          <a:pt x="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</p:grpSp>
            <p:sp>
              <p:nvSpPr>
                <p:cNvPr id="51" name="isḷiḑé"/>
                <p:cNvSpPr/>
                <p:nvPr/>
              </p:nvSpPr>
              <p:spPr>
                <a:xfrm rot="10800000" flipH="1" flipV="1">
                  <a:off x="5991258" y="2297113"/>
                  <a:ext cx="1680644" cy="1682750"/>
                </a:xfrm>
                <a:prstGeom prst="arc">
                  <a:avLst>
                    <a:gd name="adj1" fmla="val 14363261"/>
                    <a:gd name="adj2" fmla="val 18408729"/>
                  </a:avLst>
                </a:prstGeom>
                <a:ln w="133350" cap="sq">
                  <a:solidFill>
                    <a:schemeClr val="tx2">
                      <a:lumMod val="20000"/>
                      <a:lumOff val="80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91412" tIns="45706" rIns="91412" bIns="45706" anchor="ctr"/>
                <a:lstStyle/>
                <a:p>
                  <a:pPr algn="ctr" eaLnBrk="1" fontAlgn="auto" hangingPunct="1">
                    <a:defRPr/>
                  </a:pPr>
                  <a:endParaRPr lang="en-IN" sz="2400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52" name="îṣ1îďê"/>
                <p:cNvSpPr/>
                <p:nvPr/>
              </p:nvSpPr>
              <p:spPr>
                <a:xfrm>
                  <a:off x="6381345" y="2688380"/>
                  <a:ext cx="899785" cy="900064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normAutofit/>
                </a:bodyPr>
                <a:lstStyle/>
                <a:p>
                  <a:pPr algn="ctr" eaLnBrk="1" fontAlgn="auto" hangingPunct="1">
                    <a:defRPr/>
                  </a:pPr>
                  <a:endParaRPr lang="en-IN" sz="2000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53" name="íśḷîḑé"/>
                <p:cNvSpPr/>
                <p:nvPr/>
              </p:nvSpPr>
              <p:spPr bwMode="auto">
                <a:xfrm>
                  <a:off x="6540015" y="2857954"/>
                  <a:ext cx="582444" cy="560917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</a:ln>
              </p:spPr>
              <p:txBody>
                <a:bodyPr wrap="square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fontAlgn="auto" hangingPunct="1">
                    <a:defRPr/>
                  </a:pPr>
                  <a:endParaRPr lang="en-IN" sz="2400" noProof="1"/>
                </a:p>
              </p:txBody>
            </p:sp>
          </p:grpSp>
          <p:sp>
            <p:nvSpPr>
              <p:cNvPr id="10" name="iṧ1îḑê"/>
              <p:cNvSpPr txBox="1"/>
              <p:nvPr/>
            </p:nvSpPr>
            <p:spPr>
              <a:xfrm>
                <a:off x="9294599" y="1443973"/>
                <a:ext cx="668014" cy="50101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prstTxWarp prst="textPlain">
                  <a:avLst/>
                </a:prstTxWarp>
                <a:norm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20%</a:t>
                </a:r>
                <a:endParaRPr lang="en-US" dirty="0">
                  <a:solidFill>
                    <a:schemeClr val="tx2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1" name="îṣļiḑé"/>
              <p:cNvSpPr txBox="1"/>
              <p:nvPr/>
            </p:nvSpPr>
            <p:spPr bwMode="auto">
              <a:xfrm>
                <a:off x="8436212" y="4114232"/>
                <a:ext cx="238478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  <p:sp>
            <p:nvSpPr>
              <p:cNvPr id="12" name="ïṥľïdè"/>
              <p:cNvSpPr/>
              <p:nvPr/>
            </p:nvSpPr>
            <p:spPr bwMode="auto">
              <a:xfrm>
                <a:off x="8436212" y="4556036"/>
                <a:ext cx="2384788" cy="1164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  <a:endParaRPr lang="en-US" altLang="zh-CN" sz="1100" dirty="0"/>
              </a:p>
            </p:txBody>
          </p:sp>
          <p:grpSp>
            <p:nvGrpSpPr>
              <p:cNvPr id="13" name="ï$ḻïde"/>
              <p:cNvGrpSpPr/>
              <p:nvPr/>
            </p:nvGrpSpPr>
            <p:grpSpPr>
              <a:xfrm>
                <a:off x="4903606" y="1443973"/>
                <a:ext cx="2384788" cy="4276260"/>
                <a:chOff x="4903606" y="1439210"/>
                <a:chExt cx="2384788" cy="4276260"/>
              </a:xfrm>
            </p:grpSpPr>
            <p:grpSp>
              <p:nvGrpSpPr>
                <p:cNvPr id="32" name="ï$ļîḑe"/>
                <p:cNvGrpSpPr/>
                <p:nvPr/>
              </p:nvGrpSpPr>
              <p:grpSpPr>
                <a:xfrm>
                  <a:off x="5187497" y="2124000"/>
                  <a:ext cx="1817007" cy="1819504"/>
                  <a:chOff x="5667742" y="1973318"/>
                  <a:chExt cx="2326986" cy="2330184"/>
                </a:xfrm>
              </p:grpSpPr>
              <p:grpSp>
                <p:nvGrpSpPr>
                  <p:cNvPr id="36" name="iṥ1íḋé"/>
                  <p:cNvGrpSpPr/>
                  <p:nvPr/>
                </p:nvGrpSpPr>
                <p:grpSpPr>
                  <a:xfrm>
                    <a:off x="5667742" y="1973318"/>
                    <a:ext cx="2326986" cy="2330184"/>
                    <a:chOff x="1033463" y="2201863"/>
                    <a:chExt cx="2984500" cy="2987676"/>
                  </a:xfrm>
                  <a:solidFill>
                    <a:schemeClr val="tx2">
                      <a:lumMod val="20000"/>
                      <a:lumOff val="80000"/>
                    </a:schemeClr>
                  </a:solidFill>
                </p:grpSpPr>
                <p:sp>
                  <p:nvSpPr>
                    <p:cNvPr id="40" name="iŝ1îḍè"/>
                    <p:cNvSpPr/>
                    <p:nvPr/>
                  </p:nvSpPr>
                  <p:spPr bwMode="auto">
                    <a:xfrm>
                      <a:off x="3433763" y="2613026"/>
                      <a:ext cx="546100" cy="798513"/>
                    </a:xfrm>
                    <a:custGeom>
                      <a:avLst/>
                      <a:gdLst>
                        <a:gd name="T0" fmla="*/ 98 w 145"/>
                        <a:gd name="T1" fmla="*/ 212 h 212"/>
                        <a:gd name="T2" fmla="*/ 145 w 145"/>
                        <a:gd name="T3" fmla="*/ 200 h 212"/>
                        <a:gd name="T4" fmla="*/ 31 w 145"/>
                        <a:gd name="T5" fmla="*/ 0 h 212"/>
                        <a:gd name="T6" fmla="*/ 0 w 145"/>
                        <a:gd name="T7" fmla="*/ 37 h 212"/>
                        <a:gd name="T8" fmla="*/ 98 w 145"/>
                        <a:gd name="T9" fmla="*/ 212 h 2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5" h="212">
                          <a:moveTo>
                            <a:pt x="98" y="212"/>
                          </a:moveTo>
                          <a:cubicBezTo>
                            <a:pt x="145" y="200"/>
                            <a:pt x="145" y="200"/>
                            <a:pt x="145" y="200"/>
                          </a:cubicBezTo>
                          <a:cubicBezTo>
                            <a:pt x="127" y="122"/>
                            <a:pt x="87" y="53"/>
                            <a:pt x="31" y="0"/>
                          </a:cubicBezTo>
                          <a:cubicBezTo>
                            <a:pt x="0" y="37"/>
                            <a:pt x="0" y="37"/>
                            <a:pt x="0" y="37"/>
                          </a:cubicBezTo>
                          <a:cubicBezTo>
                            <a:pt x="49" y="84"/>
                            <a:pt x="83" y="144"/>
                            <a:pt x="98" y="212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1" name="îṧḻíḑê"/>
                    <p:cNvSpPr/>
                    <p:nvPr/>
                  </p:nvSpPr>
                  <p:spPr bwMode="auto">
                    <a:xfrm>
                      <a:off x="2538413" y="2201863"/>
                      <a:ext cx="971550" cy="509588"/>
                    </a:xfrm>
                    <a:custGeom>
                      <a:avLst/>
                      <a:gdLst>
                        <a:gd name="T0" fmla="*/ 227 w 258"/>
                        <a:gd name="T1" fmla="*/ 135 h 135"/>
                        <a:gd name="T2" fmla="*/ 258 w 258"/>
                        <a:gd name="T3" fmla="*/ 98 h 135"/>
                        <a:gd name="T4" fmla="*/ 0 w 258"/>
                        <a:gd name="T5" fmla="*/ 0 h 135"/>
                        <a:gd name="T6" fmla="*/ 0 w 258"/>
                        <a:gd name="T7" fmla="*/ 48 h 135"/>
                        <a:gd name="T8" fmla="*/ 227 w 258"/>
                        <a:gd name="T9" fmla="*/ 135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58" h="135">
                          <a:moveTo>
                            <a:pt x="227" y="135"/>
                          </a:moveTo>
                          <a:cubicBezTo>
                            <a:pt x="258" y="98"/>
                            <a:pt x="258" y="98"/>
                            <a:pt x="258" y="98"/>
                          </a:cubicBezTo>
                          <a:cubicBezTo>
                            <a:pt x="189" y="38"/>
                            <a:pt x="99" y="1"/>
                            <a:pt x="0" y="0"/>
                          </a:cubicBezTo>
                          <a:cubicBezTo>
                            <a:pt x="0" y="48"/>
                            <a:pt x="0" y="48"/>
                            <a:pt x="0" y="48"/>
                          </a:cubicBezTo>
                          <a:cubicBezTo>
                            <a:pt x="87" y="49"/>
                            <a:pt x="166" y="82"/>
                            <a:pt x="227" y="135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2" name="íṩlíḍê"/>
                    <p:cNvSpPr/>
                    <p:nvPr/>
                  </p:nvSpPr>
                  <p:spPr bwMode="auto">
                    <a:xfrm>
                      <a:off x="3735388" y="3422651"/>
                      <a:ext cx="282575" cy="831850"/>
                    </a:xfrm>
                    <a:custGeom>
                      <a:avLst/>
                      <a:gdLst>
                        <a:gd name="T0" fmla="*/ 26 w 75"/>
                        <a:gd name="T1" fmla="*/ 72 h 221"/>
                        <a:gd name="T2" fmla="*/ 0 w 75"/>
                        <a:gd name="T3" fmla="*/ 204 h 221"/>
                        <a:gd name="T4" fmla="*/ 46 w 75"/>
                        <a:gd name="T5" fmla="*/ 221 h 221"/>
                        <a:gd name="T6" fmla="*/ 75 w 75"/>
                        <a:gd name="T7" fmla="*/ 72 h 221"/>
                        <a:gd name="T8" fmla="*/ 68 w 75"/>
                        <a:gd name="T9" fmla="*/ 0 h 221"/>
                        <a:gd name="T10" fmla="*/ 21 w 75"/>
                        <a:gd name="T11" fmla="*/ 13 h 221"/>
                        <a:gd name="T12" fmla="*/ 26 w 75"/>
                        <a:gd name="T13" fmla="*/ 72 h 2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5" h="221">
                          <a:moveTo>
                            <a:pt x="26" y="72"/>
                          </a:moveTo>
                          <a:cubicBezTo>
                            <a:pt x="26" y="119"/>
                            <a:pt x="17" y="163"/>
                            <a:pt x="0" y="204"/>
                          </a:cubicBezTo>
                          <a:cubicBezTo>
                            <a:pt x="46" y="221"/>
                            <a:pt x="46" y="221"/>
                            <a:pt x="46" y="221"/>
                          </a:cubicBezTo>
                          <a:cubicBezTo>
                            <a:pt x="64" y="175"/>
                            <a:pt x="75" y="125"/>
                            <a:pt x="75" y="72"/>
                          </a:cubicBezTo>
                          <a:cubicBezTo>
                            <a:pt x="75" y="48"/>
                            <a:pt x="72" y="24"/>
                            <a:pt x="68" y="0"/>
                          </a:cubicBezTo>
                          <a:cubicBezTo>
                            <a:pt x="21" y="13"/>
                            <a:pt x="21" y="13"/>
                            <a:pt x="21" y="13"/>
                          </a:cubicBezTo>
                          <a:cubicBezTo>
                            <a:pt x="24" y="32"/>
                            <a:pt x="26" y="52"/>
                            <a:pt x="26" y="7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3" name="ïṩļïḍê"/>
                    <p:cNvSpPr/>
                    <p:nvPr/>
                  </p:nvSpPr>
                  <p:spPr bwMode="auto">
                    <a:xfrm>
                      <a:off x="1654176" y="2201863"/>
                      <a:ext cx="823913" cy="425450"/>
                    </a:xfrm>
                    <a:custGeom>
                      <a:avLst/>
                      <a:gdLst>
                        <a:gd name="T0" fmla="*/ 219 w 219"/>
                        <a:gd name="T1" fmla="*/ 48 h 113"/>
                        <a:gd name="T2" fmla="*/ 219 w 219"/>
                        <a:gd name="T3" fmla="*/ 0 h 113"/>
                        <a:gd name="T4" fmla="*/ 0 w 219"/>
                        <a:gd name="T5" fmla="*/ 74 h 113"/>
                        <a:gd name="T6" fmla="*/ 28 w 219"/>
                        <a:gd name="T7" fmla="*/ 113 h 113"/>
                        <a:gd name="T8" fmla="*/ 219 w 219"/>
                        <a:gd name="T9" fmla="*/ 48 h 1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9" h="113">
                          <a:moveTo>
                            <a:pt x="219" y="48"/>
                          </a:moveTo>
                          <a:cubicBezTo>
                            <a:pt x="219" y="0"/>
                            <a:pt x="219" y="0"/>
                            <a:pt x="219" y="0"/>
                          </a:cubicBezTo>
                          <a:cubicBezTo>
                            <a:pt x="138" y="2"/>
                            <a:pt x="62" y="29"/>
                            <a:pt x="0" y="74"/>
                          </a:cubicBezTo>
                          <a:cubicBezTo>
                            <a:pt x="28" y="113"/>
                            <a:pt x="28" y="113"/>
                            <a:pt x="28" y="113"/>
                          </a:cubicBezTo>
                          <a:cubicBezTo>
                            <a:pt x="82" y="74"/>
                            <a:pt x="148" y="50"/>
                            <a:pt x="219" y="48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4" name="iś1îḓè"/>
                    <p:cNvSpPr/>
                    <p:nvPr/>
                  </p:nvSpPr>
                  <p:spPr bwMode="auto">
                    <a:xfrm>
                      <a:off x="1119188" y="4144963"/>
                      <a:ext cx="587375" cy="712788"/>
                    </a:xfrm>
                    <a:custGeom>
                      <a:avLst/>
                      <a:gdLst>
                        <a:gd name="T0" fmla="*/ 46 w 156"/>
                        <a:gd name="T1" fmla="*/ 0 h 189"/>
                        <a:gd name="T2" fmla="*/ 0 w 156"/>
                        <a:gd name="T3" fmla="*/ 13 h 189"/>
                        <a:gd name="T4" fmla="*/ 125 w 156"/>
                        <a:gd name="T5" fmla="*/ 189 h 189"/>
                        <a:gd name="T6" fmla="*/ 156 w 156"/>
                        <a:gd name="T7" fmla="*/ 152 h 189"/>
                        <a:gd name="T8" fmla="*/ 46 w 156"/>
                        <a:gd name="T9" fmla="*/ 0 h 1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6" h="189">
                          <a:moveTo>
                            <a:pt x="46" y="0"/>
                          </a:moveTo>
                          <a:cubicBezTo>
                            <a:pt x="0" y="13"/>
                            <a:pt x="0" y="13"/>
                            <a:pt x="0" y="13"/>
                          </a:cubicBezTo>
                          <a:cubicBezTo>
                            <a:pt x="24" y="83"/>
                            <a:pt x="68" y="144"/>
                            <a:pt x="125" y="189"/>
                          </a:cubicBezTo>
                          <a:cubicBezTo>
                            <a:pt x="156" y="152"/>
                            <a:pt x="156" y="152"/>
                            <a:pt x="156" y="152"/>
                          </a:cubicBezTo>
                          <a:cubicBezTo>
                            <a:pt x="107" y="113"/>
                            <a:pt x="68" y="61"/>
                            <a:pt x="46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5" name="îṩ1íḍê"/>
                    <p:cNvSpPr/>
                    <p:nvPr/>
                  </p:nvSpPr>
                  <p:spPr bwMode="auto">
                    <a:xfrm>
                      <a:off x="3260726" y="4246563"/>
                      <a:ext cx="625475" cy="677863"/>
                    </a:xfrm>
                    <a:custGeom>
                      <a:avLst/>
                      <a:gdLst>
                        <a:gd name="T0" fmla="*/ 0 w 166"/>
                        <a:gd name="T1" fmla="*/ 141 h 180"/>
                        <a:gd name="T2" fmla="*/ 28 w 166"/>
                        <a:gd name="T3" fmla="*/ 180 h 180"/>
                        <a:gd name="T4" fmla="*/ 166 w 166"/>
                        <a:gd name="T5" fmla="*/ 16 h 180"/>
                        <a:gd name="T6" fmla="*/ 120 w 166"/>
                        <a:gd name="T7" fmla="*/ 0 h 180"/>
                        <a:gd name="T8" fmla="*/ 0 w 166"/>
                        <a:gd name="T9" fmla="*/ 141 h 1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6" h="180">
                          <a:moveTo>
                            <a:pt x="0" y="141"/>
                          </a:moveTo>
                          <a:cubicBezTo>
                            <a:pt x="28" y="180"/>
                            <a:pt x="28" y="180"/>
                            <a:pt x="28" y="180"/>
                          </a:cubicBezTo>
                          <a:cubicBezTo>
                            <a:pt x="88" y="140"/>
                            <a:pt x="136" y="83"/>
                            <a:pt x="166" y="16"/>
                          </a:cubicBezTo>
                          <a:cubicBezTo>
                            <a:pt x="120" y="0"/>
                            <a:pt x="120" y="0"/>
                            <a:pt x="120" y="0"/>
                          </a:cubicBezTo>
                          <a:cubicBezTo>
                            <a:pt x="93" y="57"/>
                            <a:pt x="52" y="105"/>
                            <a:pt x="0" y="1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6" name="íṩľîďê"/>
                    <p:cNvSpPr/>
                    <p:nvPr/>
                  </p:nvSpPr>
                  <p:spPr bwMode="auto">
                    <a:xfrm>
                      <a:off x="1033463" y="3290888"/>
                      <a:ext cx="239713" cy="847725"/>
                    </a:xfrm>
                    <a:custGeom>
                      <a:avLst/>
                      <a:gdLst>
                        <a:gd name="T0" fmla="*/ 48 w 64"/>
                        <a:gd name="T1" fmla="*/ 107 h 225"/>
                        <a:gd name="T2" fmla="*/ 60 w 64"/>
                        <a:gd name="T3" fmla="*/ 16 h 225"/>
                        <a:gd name="T4" fmla="*/ 14 w 64"/>
                        <a:gd name="T5" fmla="*/ 0 h 225"/>
                        <a:gd name="T6" fmla="*/ 0 w 64"/>
                        <a:gd name="T7" fmla="*/ 107 h 225"/>
                        <a:gd name="T8" fmla="*/ 17 w 64"/>
                        <a:gd name="T9" fmla="*/ 225 h 225"/>
                        <a:gd name="T10" fmla="*/ 64 w 64"/>
                        <a:gd name="T11" fmla="*/ 212 h 225"/>
                        <a:gd name="T12" fmla="*/ 48 w 64"/>
                        <a:gd name="T13" fmla="*/ 107 h 2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4" h="225">
                          <a:moveTo>
                            <a:pt x="48" y="107"/>
                          </a:moveTo>
                          <a:cubicBezTo>
                            <a:pt x="48" y="76"/>
                            <a:pt x="52" y="45"/>
                            <a:pt x="60" y="16"/>
                          </a:cubicBez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5" y="34"/>
                            <a:pt x="0" y="70"/>
                            <a:pt x="0" y="107"/>
                          </a:cubicBezTo>
                          <a:cubicBezTo>
                            <a:pt x="0" y="148"/>
                            <a:pt x="6" y="188"/>
                            <a:pt x="17" y="225"/>
                          </a:cubicBezTo>
                          <a:cubicBezTo>
                            <a:pt x="64" y="212"/>
                            <a:pt x="64" y="212"/>
                            <a:pt x="64" y="212"/>
                          </a:cubicBezTo>
                          <a:cubicBezTo>
                            <a:pt x="53" y="179"/>
                            <a:pt x="48" y="144"/>
                            <a:pt x="48" y="1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7" name="iś1îḓe"/>
                    <p:cNvSpPr/>
                    <p:nvPr/>
                  </p:nvSpPr>
                  <p:spPr bwMode="auto">
                    <a:xfrm>
                      <a:off x="1104901" y="2514601"/>
                      <a:ext cx="604838" cy="779463"/>
                    </a:xfrm>
                    <a:custGeom>
                      <a:avLst/>
                      <a:gdLst>
                        <a:gd name="T0" fmla="*/ 161 w 161"/>
                        <a:gd name="T1" fmla="*/ 40 h 207"/>
                        <a:gd name="T2" fmla="*/ 134 w 161"/>
                        <a:gd name="T3" fmla="*/ 0 h 207"/>
                        <a:gd name="T4" fmla="*/ 0 w 161"/>
                        <a:gd name="T5" fmla="*/ 191 h 207"/>
                        <a:gd name="T6" fmla="*/ 45 w 161"/>
                        <a:gd name="T7" fmla="*/ 207 h 207"/>
                        <a:gd name="T8" fmla="*/ 161 w 161"/>
                        <a:gd name="T9" fmla="*/ 40 h 2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1" h="207">
                          <a:moveTo>
                            <a:pt x="161" y="40"/>
                          </a:moveTo>
                          <a:cubicBezTo>
                            <a:pt x="134" y="0"/>
                            <a:pt x="134" y="0"/>
                            <a:pt x="134" y="0"/>
                          </a:cubicBezTo>
                          <a:cubicBezTo>
                            <a:pt x="72" y="49"/>
                            <a:pt x="25" y="115"/>
                            <a:pt x="0" y="191"/>
                          </a:cubicBezTo>
                          <a:cubicBezTo>
                            <a:pt x="45" y="207"/>
                            <a:pt x="45" y="207"/>
                            <a:pt x="45" y="207"/>
                          </a:cubicBezTo>
                          <a:cubicBezTo>
                            <a:pt x="67" y="140"/>
                            <a:pt x="107" y="82"/>
                            <a:pt x="161" y="4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8" name="íṡlídé"/>
                    <p:cNvSpPr/>
                    <p:nvPr/>
                  </p:nvSpPr>
                  <p:spPr bwMode="auto">
                    <a:xfrm>
                      <a:off x="2538413" y="4808538"/>
                      <a:ext cx="779463" cy="381000"/>
                    </a:xfrm>
                    <a:custGeom>
                      <a:avLst/>
                      <a:gdLst>
                        <a:gd name="T0" fmla="*/ 0 w 207"/>
                        <a:gd name="T1" fmla="*/ 52 h 101"/>
                        <a:gd name="T2" fmla="*/ 0 w 207"/>
                        <a:gd name="T3" fmla="*/ 101 h 101"/>
                        <a:gd name="T4" fmla="*/ 207 w 207"/>
                        <a:gd name="T5" fmla="*/ 40 h 101"/>
                        <a:gd name="T6" fmla="*/ 179 w 207"/>
                        <a:gd name="T7" fmla="*/ 0 h 101"/>
                        <a:gd name="T8" fmla="*/ 0 w 207"/>
                        <a:gd name="T9" fmla="*/ 52 h 1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07" h="101">
                          <a:moveTo>
                            <a:pt x="0" y="52"/>
                          </a:moveTo>
                          <a:cubicBezTo>
                            <a:pt x="0" y="101"/>
                            <a:pt x="0" y="101"/>
                            <a:pt x="0" y="101"/>
                          </a:cubicBezTo>
                          <a:cubicBezTo>
                            <a:pt x="76" y="100"/>
                            <a:pt x="147" y="78"/>
                            <a:pt x="207" y="40"/>
                          </a:cubicBezTo>
                          <a:cubicBezTo>
                            <a:pt x="179" y="0"/>
                            <a:pt x="179" y="0"/>
                            <a:pt x="179" y="0"/>
                          </a:cubicBezTo>
                          <a:cubicBezTo>
                            <a:pt x="127" y="33"/>
                            <a:pt x="66" y="51"/>
                            <a:pt x="0" y="5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9" name="ïsľiḓe"/>
                    <p:cNvSpPr/>
                    <p:nvPr/>
                  </p:nvSpPr>
                  <p:spPr bwMode="auto">
                    <a:xfrm>
                      <a:off x="1638301" y="4756151"/>
                      <a:ext cx="839788" cy="433388"/>
                    </a:xfrm>
                    <a:custGeom>
                      <a:avLst/>
                      <a:gdLst>
                        <a:gd name="T0" fmla="*/ 31 w 223"/>
                        <a:gd name="T1" fmla="*/ 0 h 115"/>
                        <a:gd name="T2" fmla="*/ 0 w 223"/>
                        <a:gd name="T3" fmla="*/ 37 h 115"/>
                        <a:gd name="T4" fmla="*/ 223 w 223"/>
                        <a:gd name="T5" fmla="*/ 115 h 115"/>
                        <a:gd name="T6" fmla="*/ 223 w 223"/>
                        <a:gd name="T7" fmla="*/ 66 h 115"/>
                        <a:gd name="T8" fmla="*/ 31 w 223"/>
                        <a:gd name="T9" fmla="*/ 0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23" h="115">
                          <a:moveTo>
                            <a:pt x="31" y="0"/>
                          </a:moveTo>
                          <a:cubicBezTo>
                            <a:pt x="0" y="37"/>
                            <a:pt x="0" y="37"/>
                            <a:pt x="0" y="37"/>
                          </a:cubicBezTo>
                          <a:cubicBezTo>
                            <a:pt x="63" y="84"/>
                            <a:pt x="140" y="112"/>
                            <a:pt x="223" y="115"/>
                          </a:cubicBezTo>
                          <a:cubicBezTo>
                            <a:pt x="223" y="66"/>
                            <a:pt x="223" y="66"/>
                            <a:pt x="223" y="66"/>
                          </a:cubicBezTo>
                          <a:cubicBezTo>
                            <a:pt x="151" y="64"/>
                            <a:pt x="85" y="39"/>
                            <a:pt x="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</p:grpSp>
              <p:sp>
                <p:nvSpPr>
                  <p:cNvPr id="37" name="í$ḻîďe"/>
                  <p:cNvSpPr/>
                  <p:nvPr/>
                </p:nvSpPr>
                <p:spPr>
                  <a:xfrm rot="10800000" flipH="1" flipV="1">
                    <a:off x="5991258" y="2297113"/>
                    <a:ext cx="1680644" cy="1682750"/>
                  </a:xfrm>
                  <a:prstGeom prst="arc">
                    <a:avLst>
                      <a:gd name="adj1" fmla="val 12102516"/>
                      <a:gd name="adj2" fmla="val 20501021"/>
                    </a:avLst>
                  </a:prstGeom>
                  <a:ln w="133350" cap="sq">
                    <a:solidFill>
                      <a:schemeClr val="tx2">
                        <a:lumMod val="20000"/>
                        <a:lumOff val="8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91412" tIns="45706" rIns="91412" bIns="45706" anchor="ctr"/>
                  <a:lstStyle/>
                  <a:p>
                    <a:pPr algn="ctr" eaLnBrk="1" fontAlgn="auto" hangingPunct="1">
                      <a:defRPr/>
                    </a:pPr>
                    <a:endParaRPr lang="en-IN" sz="2400" noProof="1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  <p:sp>
                <p:nvSpPr>
                  <p:cNvPr id="38" name="îs1íďê"/>
                  <p:cNvSpPr/>
                  <p:nvPr/>
                </p:nvSpPr>
                <p:spPr>
                  <a:xfrm>
                    <a:off x="6381345" y="2688380"/>
                    <a:ext cx="899785" cy="900064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anchor="ctr">
                    <a:normAutofit/>
                  </a:bodyPr>
                  <a:lstStyle/>
                  <a:p>
                    <a:pPr algn="ctr" eaLnBrk="1" fontAlgn="auto" hangingPunct="1">
                      <a:defRPr/>
                    </a:pPr>
                    <a:endParaRPr lang="en-IN" sz="2000" noProof="1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  <p:sp>
                <p:nvSpPr>
                  <p:cNvPr id="39" name="îśļîďe"/>
                  <p:cNvSpPr/>
                  <p:nvPr/>
                </p:nvSpPr>
                <p:spPr bwMode="auto">
                  <a:xfrm>
                    <a:off x="6540015" y="2857954"/>
                    <a:ext cx="582444" cy="560917"/>
                  </a:xfrm>
                  <a:custGeom>
                    <a:avLst/>
                    <a:gdLst>
                      <a:gd name="connsiteX0" fmla="*/ 216243 w 609050"/>
                      <a:gd name="connsiteY0" fmla="*/ 412730 h 586540"/>
                      <a:gd name="connsiteX1" fmla="*/ 216243 w 609050"/>
                      <a:gd name="connsiteY1" fmla="*/ 456594 h 586540"/>
                      <a:gd name="connsiteX2" fmla="*/ 293953 w 609050"/>
                      <a:gd name="connsiteY2" fmla="*/ 456594 h 586540"/>
                      <a:gd name="connsiteX3" fmla="*/ 293953 w 609050"/>
                      <a:gd name="connsiteY3" fmla="*/ 412730 h 586540"/>
                      <a:gd name="connsiteX4" fmla="*/ 69884 w 609050"/>
                      <a:gd name="connsiteY4" fmla="*/ 412730 h 586540"/>
                      <a:gd name="connsiteX5" fmla="*/ 69884 w 609050"/>
                      <a:gd name="connsiteY5" fmla="*/ 456594 h 586540"/>
                      <a:gd name="connsiteX6" fmla="*/ 147595 w 609050"/>
                      <a:gd name="connsiteY6" fmla="*/ 456594 h 586540"/>
                      <a:gd name="connsiteX7" fmla="*/ 147595 w 609050"/>
                      <a:gd name="connsiteY7" fmla="*/ 412730 h 586540"/>
                      <a:gd name="connsiteX8" fmla="*/ 460769 w 609050"/>
                      <a:gd name="connsiteY8" fmla="*/ 376268 h 586540"/>
                      <a:gd name="connsiteX9" fmla="*/ 460769 w 609050"/>
                      <a:gd name="connsiteY9" fmla="*/ 414786 h 586540"/>
                      <a:gd name="connsiteX10" fmla="*/ 555916 w 609050"/>
                      <a:gd name="connsiteY10" fmla="*/ 414786 h 586540"/>
                      <a:gd name="connsiteX11" fmla="*/ 555916 w 609050"/>
                      <a:gd name="connsiteY11" fmla="*/ 376268 h 586540"/>
                      <a:gd name="connsiteX12" fmla="*/ 216243 w 609050"/>
                      <a:gd name="connsiteY12" fmla="*/ 339670 h 586540"/>
                      <a:gd name="connsiteX13" fmla="*/ 216243 w 609050"/>
                      <a:gd name="connsiteY13" fmla="*/ 383533 h 586540"/>
                      <a:gd name="connsiteX14" fmla="*/ 293953 w 609050"/>
                      <a:gd name="connsiteY14" fmla="*/ 383533 h 586540"/>
                      <a:gd name="connsiteX15" fmla="*/ 293953 w 609050"/>
                      <a:gd name="connsiteY15" fmla="*/ 339670 h 586540"/>
                      <a:gd name="connsiteX16" fmla="*/ 69884 w 609050"/>
                      <a:gd name="connsiteY16" fmla="*/ 339670 h 586540"/>
                      <a:gd name="connsiteX17" fmla="*/ 69884 w 609050"/>
                      <a:gd name="connsiteY17" fmla="*/ 383533 h 586540"/>
                      <a:gd name="connsiteX18" fmla="*/ 147595 w 609050"/>
                      <a:gd name="connsiteY18" fmla="*/ 383533 h 586540"/>
                      <a:gd name="connsiteX19" fmla="*/ 147595 w 609050"/>
                      <a:gd name="connsiteY19" fmla="*/ 339670 h 586540"/>
                      <a:gd name="connsiteX20" fmla="*/ 460769 w 609050"/>
                      <a:gd name="connsiteY20" fmla="*/ 303071 h 586540"/>
                      <a:gd name="connsiteX21" fmla="*/ 460769 w 609050"/>
                      <a:gd name="connsiteY21" fmla="*/ 341726 h 586540"/>
                      <a:gd name="connsiteX22" fmla="*/ 555916 w 609050"/>
                      <a:gd name="connsiteY22" fmla="*/ 341726 h 586540"/>
                      <a:gd name="connsiteX23" fmla="*/ 555916 w 609050"/>
                      <a:gd name="connsiteY23" fmla="*/ 303071 h 586540"/>
                      <a:gd name="connsiteX24" fmla="*/ 216243 w 609050"/>
                      <a:gd name="connsiteY24" fmla="*/ 266609 h 586540"/>
                      <a:gd name="connsiteX25" fmla="*/ 216243 w 609050"/>
                      <a:gd name="connsiteY25" fmla="*/ 310473 h 586540"/>
                      <a:gd name="connsiteX26" fmla="*/ 293953 w 609050"/>
                      <a:gd name="connsiteY26" fmla="*/ 310473 h 586540"/>
                      <a:gd name="connsiteX27" fmla="*/ 293953 w 609050"/>
                      <a:gd name="connsiteY27" fmla="*/ 266609 h 586540"/>
                      <a:gd name="connsiteX28" fmla="*/ 69884 w 609050"/>
                      <a:gd name="connsiteY28" fmla="*/ 266609 h 586540"/>
                      <a:gd name="connsiteX29" fmla="*/ 69884 w 609050"/>
                      <a:gd name="connsiteY29" fmla="*/ 310473 h 586540"/>
                      <a:gd name="connsiteX30" fmla="*/ 147595 w 609050"/>
                      <a:gd name="connsiteY30" fmla="*/ 310473 h 586540"/>
                      <a:gd name="connsiteX31" fmla="*/ 147595 w 609050"/>
                      <a:gd name="connsiteY31" fmla="*/ 266609 h 586540"/>
                      <a:gd name="connsiteX32" fmla="*/ 460769 w 609050"/>
                      <a:gd name="connsiteY32" fmla="*/ 230010 h 586540"/>
                      <a:gd name="connsiteX33" fmla="*/ 460769 w 609050"/>
                      <a:gd name="connsiteY33" fmla="*/ 268528 h 586540"/>
                      <a:gd name="connsiteX34" fmla="*/ 555916 w 609050"/>
                      <a:gd name="connsiteY34" fmla="*/ 268528 h 586540"/>
                      <a:gd name="connsiteX35" fmla="*/ 555916 w 609050"/>
                      <a:gd name="connsiteY35" fmla="*/ 230010 h 586540"/>
                      <a:gd name="connsiteX36" fmla="*/ 216243 w 609050"/>
                      <a:gd name="connsiteY36" fmla="*/ 193549 h 586540"/>
                      <a:gd name="connsiteX37" fmla="*/ 216243 w 609050"/>
                      <a:gd name="connsiteY37" fmla="*/ 237412 h 586540"/>
                      <a:gd name="connsiteX38" fmla="*/ 293953 w 609050"/>
                      <a:gd name="connsiteY38" fmla="*/ 237412 h 586540"/>
                      <a:gd name="connsiteX39" fmla="*/ 293953 w 609050"/>
                      <a:gd name="connsiteY39" fmla="*/ 193549 h 586540"/>
                      <a:gd name="connsiteX40" fmla="*/ 69884 w 609050"/>
                      <a:gd name="connsiteY40" fmla="*/ 193549 h 586540"/>
                      <a:gd name="connsiteX41" fmla="*/ 69884 w 609050"/>
                      <a:gd name="connsiteY41" fmla="*/ 237412 h 586540"/>
                      <a:gd name="connsiteX42" fmla="*/ 147595 w 609050"/>
                      <a:gd name="connsiteY42" fmla="*/ 237412 h 586540"/>
                      <a:gd name="connsiteX43" fmla="*/ 147595 w 609050"/>
                      <a:gd name="connsiteY43" fmla="*/ 193549 h 586540"/>
                      <a:gd name="connsiteX44" fmla="*/ 460769 w 609050"/>
                      <a:gd name="connsiteY44" fmla="*/ 156950 h 586540"/>
                      <a:gd name="connsiteX45" fmla="*/ 460769 w 609050"/>
                      <a:gd name="connsiteY45" fmla="*/ 195468 h 586540"/>
                      <a:gd name="connsiteX46" fmla="*/ 555916 w 609050"/>
                      <a:gd name="connsiteY46" fmla="*/ 195468 h 586540"/>
                      <a:gd name="connsiteX47" fmla="*/ 555916 w 609050"/>
                      <a:gd name="connsiteY47" fmla="*/ 156950 h 586540"/>
                      <a:gd name="connsiteX48" fmla="*/ 192926 w 609050"/>
                      <a:gd name="connsiteY48" fmla="*/ 96251 h 586540"/>
                      <a:gd name="connsiteX49" fmla="*/ 361366 w 609050"/>
                      <a:gd name="connsiteY49" fmla="*/ 96251 h 586540"/>
                      <a:gd name="connsiteX50" fmla="*/ 361366 w 609050"/>
                      <a:gd name="connsiteY50" fmla="*/ 114880 h 586540"/>
                      <a:gd name="connsiteX51" fmla="*/ 192926 w 609050"/>
                      <a:gd name="connsiteY51" fmla="*/ 114880 h 586540"/>
                      <a:gd name="connsiteX52" fmla="*/ 192926 w 609050"/>
                      <a:gd name="connsiteY52" fmla="*/ 49819 h 586540"/>
                      <a:gd name="connsiteX53" fmla="*/ 361366 w 609050"/>
                      <a:gd name="connsiteY53" fmla="*/ 49819 h 586540"/>
                      <a:gd name="connsiteX54" fmla="*/ 361366 w 609050"/>
                      <a:gd name="connsiteY54" fmla="*/ 68307 h 586540"/>
                      <a:gd name="connsiteX55" fmla="*/ 192926 w 609050"/>
                      <a:gd name="connsiteY55" fmla="*/ 68307 h 586540"/>
                      <a:gd name="connsiteX56" fmla="*/ 166130 w 609050"/>
                      <a:gd name="connsiteY56" fmla="*/ 25222 h 586540"/>
                      <a:gd name="connsiteX57" fmla="*/ 166130 w 609050"/>
                      <a:gd name="connsiteY57" fmla="*/ 155716 h 586540"/>
                      <a:gd name="connsiteX58" fmla="*/ 338987 w 609050"/>
                      <a:gd name="connsiteY58" fmla="*/ 155716 h 586540"/>
                      <a:gd name="connsiteX59" fmla="*/ 338987 w 609050"/>
                      <a:gd name="connsiteY59" fmla="*/ 341040 h 586540"/>
                      <a:gd name="connsiteX60" fmla="*/ 338987 w 609050"/>
                      <a:gd name="connsiteY60" fmla="*/ 531710 h 586540"/>
                      <a:gd name="connsiteX61" fmla="*/ 366721 w 609050"/>
                      <a:gd name="connsiteY61" fmla="*/ 531710 h 586540"/>
                      <a:gd name="connsiteX62" fmla="*/ 366721 w 609050"/>
                      <a:gd name="connsiteY62" fmla="*/ 341040 h 586540"/>
                      <a:gd name="connsiteX63" fmla="*/ 366721 w 609050"/>
                      <a:gd name="connsiteY63" fmla="*/ 155305 h 586540"/>
                      <a:gd name="connsiteX64" fmla="*/ 388002 w 609050"/>
                      <a:gd name="connsiteY64" fmla="*/ 143517 h 586540"/>
                      <a:gd name="connsiteX65" fmla="*/ 388002 w 609050"/>
                      <a:gd name="connsiteY65" fmla="*/ 25222 h 586540"/>
                      <a:gd name="connsiteX66" fmla="*/ 140867 w 609050"/>
                      <a:gd name="connsiteY66" fmla="*/ 0 h 586540"/>
                      <a:gd name="connsiteX67" fmla="*/ 413402 w 609050"/>
                      <a:gd name="connsiteY67" fmla="*/ 0 h 586540"/>
                      <a:gd name="connsiteX68" fmla="*/ 413402 w 609050"/>
                      <a:gd name="connsiteY68" fmla="*/ 129398 h 586540"/>
                      <a:gd name="connsiteX69" fmla="*/ 432486 w 609050"/>
                      <a:gd name="connsiteY69" fmla="*/ 118843 h 586540"/>
                      <a:gd name="connsiteX70" fmla="*/ 584199 w 609050"/>
                      <a:gd name="connsiteY70" fmla="*/ 118843 h 586540"/>
                      <a:gd name="connsiteX71" fmla="*/ 584199 w 609050"/>
                      <a:gd name="connsiteY71" fmla="*/ 531710 h 586540"/>
                      <a:gd name="connsiteX72" fmla="*/ 609050 w 609050"/>
                      <a:gd name="connsiteY72" fmla="*/ 531710 h 586540"/>
                      <a:gd name="connsiteX73" fmla="*/ 609050 w 609050"/>
                      <a:gd name="connsiteY73" fmla="*/ 586540 h 586540"/>
                      <a:gd name="connsiteX74" fmla="*/ 0 w 609050"/>
                      <a:gd name="connsiteY74" fmla="*/ 586540 h 586540"/>
                      <a:gd name="connsiteX75" fmla="*/ 0 w 609050"/>
                      <a:gd name="connsiteY75" fmla="*/ 531710 h 586540"/>
                      <a:gd name="connsiteX76" fmla="*/ 24851 w 609050"/>
                      <a:gd name="connsiteY76" fmla="*/ 531710 h 586540"/>
                      <a:gd name="connsiteX77" fmla="*/ 24851 w 609050"/>
                      <a:gd name="connsiteY77" fmla="*/ 155716 h 586540"/>
                      <a:gd name="connsiteX78" fmla="*/ 140867 w 609050"/>
                      <a:gd name="connsiteY78" fmla="*/ 155716 h 58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</a:cxnLst>
                    <a:rect l="l" t="t" r="r" b="b"/>
                    <a:pathLst>
                      <a:path w="609050" h="586540">
                        <a:moveTo>
                          <a:pt x="216243" y="412730"/>
                        </a:moveTo>
                        <a:lnTo>
                          <a:pt x="216243" y="456594"/>
                        </a:lnTo>
                        <a:lnTo>
                          <a:pt x="293953" y="456594"/>
                        </a:lnTo>
                        <a:lnTo>
                          <a:pt x="293953" y="412730"/>
                        </a:lnTo>
                        <a:close/>
                        <a:moveTo>
                          <a:pt x="69884" y="412730"/>
                        </a:moveTo>
                        <a:lnTo>
                          <a:pt x="69884" y="456594"/>
                        </a:lnTo>
                        <a:lnTo>
                          <a:pt x="147595" y="456594"/>
                        </a:lnTo>
                        <a:lnTo>
                          <a:pt x="147595" y="412730"/>
                        </a:lnTo>
                        <a:close/>
                        <a:moveTo>
                          <a:pt x="460769" y="376268"/>
                        </a:moveTo>
                        <a:lnTo>
                          <a:pt x="460769" y="414786"/>
                        </a:lnTo>
                        <a:lnTo>
                          <a:pt x="555916" y="414786"/>
                        </a:lnTo>
                        <a:lnTo>
                          <a:pt x="555916" y="376268"/>
                        </a:lnTo>
                        <a:close/>
                        <a:moveTo>
                          <a:pt x="216243" y="339670"/>
                        </a:moveTo>
                        <a:lnTo>
                          <a:pt x="216243" y="383533"/>
                        </a:lnTo>
                        <a:lnTo>
                          <a:pt x="293953" y="383533"/>
                        </a:lnTo>
                        <a:lnTo>
                          <a:pt x="293953" y="339670"/>
                        </a:lnTo>
                        <a:close/>
                        <a:moveTo>
                          <a:pt x="69884" y="339670"/>
                        </a:moveTo>
                        <a:lnTo>
                          <a:pt x="69884" y="383533"/>
                        </a:lnTo>
                        <a:lnTo>
                          <a:pt x="147595" y="383533"/>
                        </a:lnTo>
                        <a:lnTo>
                          <a:pt x="147595" y="339670"/>
                        </a:lnTo>
                        <a:close/>
                        <a:moveTo>
                          <a:pt x="460769" y="303071"/>
                        </a:moveTo>
                        <a:lnTo>
                          <a:pt x="460769" y="341726"/>
                        </a:lnTo>
                        <a:lnTo>
                          <a:pt x="555916" y="341726"/>
                        </a:lnTo>
                        <a:lnTo>
                          <a:pt x="555916" y="303071"/>
                        </a:lnTo>
                        <a:close/>
                        <a:moveTo>
                          <a:pt x="216243" y="266609"/>
                        </a:moveTo>
                        <a:lnTo>
                          <a:pt x="216243" y="310473"/>
                        </a:lnTo>
                        <a:lnTo>
                          <a:pt x="293953" y="310473"/>
                        </a:lnTo>
                        <a:lnTo>
                          <a:pt x="293953" y="266609"/>
                        </a:lnTo>
                        <a:close/>
                        <a:moveTo>
                          <a:pt x="69884" y="266609"/>
                        </a:moveTo>
                        <a:lnTo>
                          <a:pt x="69884" y="310473"/>
                        </a:lnTo>
                        <a:lnTo>
                          <a:pt x="147595" y="310473"/>
                        </a:lnTo>
                        <a:lnTo>
                          <a:pt x="147595" y="266609"/>
                        </a:lnTo>
                        <a:close/>
                        <a:moveTo>
                          <a:pt x="460769" y="230010"/>
                        </a:moveTo>
                        <a:lnTo>
                          <a:pt x="460769" y="268528"/>
                        </a:lnTo>
                        <a:lnTo>
                          <a:pt x="555916" y="268528"/>
                        </a:lnTo>
                        <a:lnTo>
                          <a:pt x="555916" y="230010"/>
                        </a:lnTo>
                        <a:close/>
                        <a:moveTo>
                          <a:pt x="216243" y="193549"/>
                        </a:moveTo>
                        <a:lnTo>
                          <a:pt x="216243" y="237412"/>
                        </a:lnTo>
                        <a:lnTo>
                          <a:pt x="293953" y="237412"/>
                        </a:lnTo>
                        <a:lnTo>
                          <a:pt x="293953" y="193549"/>
                        </a:lnTo>
                        <a:close/>
                        <a:moveTo>
                          <a:pt x="69884" y="193549"/>
                        </a:moveTo>
                        <a:lnTo>
                          <a:pt x="69884" y="237412"/>
                        </a:lnTo>
                        <a:lnTo>
                          <a:pt x="147595" y="237412"/>
                        </a:lnTo>
                        <a:lnTo>
                          <a:pt x="147595" y="193549"/>
                        </a:lnTo>
                        <a:close/>
                        <a:moveTo>
                          <a:pt x="460769" y="156950"/>
                        </a:moveTo>
                        <a:lnTo>
                          <a:pt x="460769" y="195468"/>
                        </a:lnTo>
                        <a:lnTo>
                          <a:pt x="555916" y="195468"/>
                        </a:lnTo>
                        <a:lnTo>
                          <a:pt x="555916" y="156950"/>
                        </a:lnTo>
                        <a:close/>
                        <a:moveTo>
                          <a:pt x="192926" y="96251"/>
                        </a:moveTo>
                        <a:lnTo>
                          <a:pt x="361366" y="96251"/>
                        </a:lnTo>
                        <a:lnTo>
                          <a:pt x="361366" y="114880"/>
                        </a:lnTo>
                        <a:lnTo>
                          <a:pt x="192926" y="114880"/>
                        </a:lnTo>
                        <a:close/>
                        <a:moveTo>
                          <a:pt x="192926" y="49819"/>
                        </a:moveTo>
                        <a:lnTo>
                          <a:pt x="361366" y="49819"/>
                        </a:lnTo>
                        <a:lnTo>
                          <a:pt x="361366" y="68307"/>
                        </a:lnTo>
                        <a:lnTo>
                          <a:pt x="192926" y="68307"/>
                        </a:lnTo>
                        <a:close/>
                        <a:moveTo>
                          <a:pt x="166130" y="25222"/>
                        </a:moveTo>
                        <a:lnTo>
                          <a:pt x="166130" y="155716"/>
                        </a:lnTo>
                        <a:lnTo>
                          <a:pt x="338987" y="155716"/>
                        </a:lnTo>
                        <a:lnTo>
                          <a:pt x="338987" y="341040"/>
                        </a:lnTo>
                        <a:lnTo>
                          <a:pt x="338987" y="531710"/>
                        </a:lnTo>
                        <a:lnTo>
                          <a:pt x="366721" y="531710"/>
                        </a:lnTo>
                        <a:lnTo>
                          <a:pt x="366721" y="341040"/>
                        </a:lnTo>
                        <a:lnTo>
                          <a:pt x="366721" y="155305"/>
                        </a:lnTo>
                        <a:lnTo>
                          <a:pt x="388002" y="143517"/>
                        </a:lnTo>
                        <a:lnTo>
                          <a:pt x="388002" y="25222"/>
                        </a:lnTo>
                        <a:close/>
                        <a:moveTo>
                          <a:pt x="140867" y="0"/>
                        </a:moveTo>
                        <a:lnTo>
                          <a:pt x="413402" y="0"/>
                        </a:lnTo>
                        <a:lnTo>
                          <a:pt x="413402" y="129398"/>
                        </a:lnTo>
                        <a:lnTo>
                          <a:pt x="432486" y="118843"/>
                        </a:lnTo>
                        <a:lnTo>
                          <a:pt x="584199" y="118843"/>
                        </a:lnTo>
                        <a:lnTo>
                          <a:pt x="584199" y="531710"/>
                        </a:lnTo>
                        <a:lnTo>
                          <a:pt x="609050" y="531710"/>
                        </a:lnTo>
                        <a:lnTo>
                          <a:pt x="609050" y="586540"/>
                        </a:lnTo>
                        <a:lnTo>
                          <a:pt x="0" y="586540"/>
                        </a:lnTo>
                        <a:lnTo>
                          <a:pt x="0" y="531710"/>
                        </a:lnTo>
                        <a:lnTo>
                          <a:pt x="24851" y="531710"/>
                        </a:lnTo>
                        <a:lnTo>
                          <a:pt x="24851" y="155716"/>
                        </a:lnTo>
                        <a:lnTo>
                          <a:pt x="140867" y="15571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</a:ln>
                </p:spPr>
                <p:txBody>
                  <a:bodyPr wrap="square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</p:grpSp>
            <p:sp>
              <p:nvSpPr>
                <p:cNvPr id="33" name="ïśļïdè"/>
                <p:cNvSpPr txBox="1"/>
                <p:nvPr/>
              </p:nvSpPr>
              <p:spPr>
                <a:xfrm>
                  <a:off x="5761993" y="1439210"/>
                  <a:ext cx="668014" cy="5010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prstTxWarp prst="textPlain">
                    <a:avLst/>
                  </a:prstTxWarp>
                  <a:norm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Impact" panose="020B0806030902050204" pitchFamily="34" charset="0"/>
                    </a:rPr>
                    <a:t>40%</a:t>
                  </a:r>
                  <a:endParaRPr lang="en-US" dirty="0">
                    <a:solidFill>
                      <a:schemeClr val="accent1"/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34" name="iSľíḑè"/>
                <p:cNvSpPr txBox="1"/>
                <p:nvPr/>
              </p:nvSpPr>
              <p:spPr bwMode="auto">
                <a:xfrm>
                  <a:off x="4903606" y="4109469"/>
                  <a:ext cx="2384788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b="1" dirty="0"/>
                    <a:t>Text here</a:t>
                  </a:r>
                  <a:endParaRPr lang="en-US" altLang="zh-CN" sz="2000" b="1" dirty="0"/>
                </a:p>
              </p:txBody>
            </p:sp>
            <p:sp>
              <p:nvSpPr>
                <p:cNvPr id="35" name="îśḷiḋé"/>
                <p:cNvSpPr/>
                <p:nvPr/>
              </p:nvSpPr>
              <p:spPr bwMode="auto">
                <a:xfrm>
                  <a:off x="4903606" y="4551273"/>
                  <a:ext cx="2384788" cy="11641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  <a:endParaRPr lang="en-US" altLang="zh-CN" sz="1100" dirty="0"/>
                </a:p>
                <a:p>
                  <a:pPr algn="ctr">
                    <a:lnSpc>
                      <a:spcPct val="150000"/>
                    </a:lnSpc>
                  </a:pPr>
                  <a:endParaRPr lang="en-US" altLang="zh-CN" sz="1100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/>
                    <a:t>……</a:t>
                  </a:r>
                  <a:endParaRPr lang="en-US" altLang="zh-CN" sz="1100" dirty="0"/>
                </a:p>
              </p:txBody>
            </p:sp>
          </p:grpSp>
          <p:grpSp>
            <p:nvGrpSpPr>
              <p:cNvPr id="14" name="îSḷîḑe"/>
              <p:cNvGrpSpPr/>
              <p:nvPr/>
            </p:nvGrpSpPr>
            <p:grpSpPr>
              <a:xfrm>
                <a:off x="1654891" y="2128763"/>
                <a:ext cx="1817007" cy="1819504"/>
                <a:chOff x="5667742" y="1973318"/>
                <a:chExt cx="2326986" cy="2330184"/>
              </a:xfrm>
            </p:grpSpPr>
            <p:grpSp>
              <p:nvGrpSpPr>
                <p:cNvPr id="18" name="îśļïḑê"/>
                <p:cNvGrpSpPr/>
                <p:nvPr/>
              </p:nvGrpSpPr>
              <p:grpSpPr>
                <a:xfrm>
                  <a:off x="5667742" y="1973318"/>
                  <a:ext cx="2326986" cy="2330184"/>
                  <a:chOff x="1033463" y="2201863"/>
                  <a:chExt cx="2984500" cy="2987676"/>
                </a:xfrm>
                <a:solidFill>
                  <a:schemeClr val="tx2">
                    <a:lumMod val="20000"/>
                    <a:lumOff val="80000"/>
                  </a:schemeClr>
                </a:solidFill>
              </p:grpSpPr>
              <p:sp>
                <p:nvSpPr>
                  <p:cNvPr id="22" name="ïṥľidé"/>
                  <p:cNvSpPr/>
                  <p:nvPr/>
                </p:nvSpPr>
                <p:spPr bwMode="auto">
                  <a:xfrm>
                    <a:off x="3433763" y="2613026"/>
                    <a:ext cx="546100" cy="798513"/>
                  </a:xfrm>
                  <a:custGeom>
                    <a:avLst/>
                    <a:gdLst>
                      <a:gd name="T0" fmla="*/ 98 w 145"/>
                      <a:gd name="T1" fmla="*/ 212 h 212"/>
                      <a:gd name="T2" fmla="*/ 145 w 145"/>
                      <a:gd name="T3" fmla="*/ 200 h 212"/>
                      <a:gd name="T4" fmla="*/ 31 w 145"/>
                      <a:gd name="T5" fmla="*/ 0 h 212"/>
                      <a:gd name="T6" fmla="*/ 0 w 145"/>
                      <a:gd name="T7" fmla="*/ 37 h 212"/>
                      <a:gd name="T8" fmla="*/ 98 w 145"/>
                      <a:gd name="T9" fmla="*/ 212 h 2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5" h="212">
                        <a:moveTo>
                          <a:pt x="98" y="212"/>
                        </a:moveTo>
                        <a:cubicBezTo>
                          <a:pt x="145" y="200"/>
                          <a:pt x="145" y="200"/>
                          <a:pt x="145" y="200"/>
                        </a:cubicBezTo>
                        <a:cubicBezTo>
                          <a:pt x="127" y="122"/>
                          <a:pt x="87" y="53"/>
                          <a:pt x="31" y="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49" y="84"/>
                          <a:pt x="83" y="144"/>
                          <a:pt x="98" y="212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3" name="iSľíďé"/>
                  <p:cNvSpPr/>
                  <p:nvPr/>
                </p:nvSpPr>
                <p:spPr bwMode="auto">
                  <a:xfrm>
                    <a:off x="2538413" y="2201863"/>
                    <a:ext cx="971550" cy="509588"/>
                  </a:xfrm>
                  <a:custGeom>
                    <a:avLst/>
                    <a:gdLst>
                      <a:gd name="T0" fmla="*/ 227 w 258"/>
                      <a:gd name="T1" fmla="*/ 135 h 135"/>
                      <a:gd name="T2" fmla="*/ 258 w 258"/>
                      <a:gd name="T3" fmla="*/ 98 h 135"/>
                      <a:gd name="T4" fmla="*/ 0 w 258"/>
                      <a:gd name="T5" fmla="*/ 0 h 135"/>
                      <a:gd name="T6" fmla="*/ 0 w 258"/>
                      <a:gd name="T7" fmla="*/ 48 h 135"/>
                      <a:gd name="T8" fmla="*/ 227 w 258"/>
                      <a:gd name="T9" fmla="*/ 135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8" h="135">
                        <a:moveTo>
                          <a:pt x="227" y="135"/>
                        </a:moveTo>
                        <a:cubicBezTo>
                          <a:pt x="258" y="98"/>
                          <a:pt x="258" y="98"/>
                          <a:pt x="258" y="98"/>
                        </a:cubicBezTo>
                        <a:cubicBezTo>
                          <a:pt x="189" y="38"/>
                          <a:pt x="99" y="1"/>
                          <a:pt x="0" y="0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87" y="49"/>
                          <a:pt x="166" y="82"/>
                          <a:pt x="227" y="135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4" name="iSliḍè"/>
                  <p:cNvSpPr/>
                  <p:nvPr/>
                </p:nvSpPr>
                <p:spPr bwMode="auto">
                  <a:xfrm>
                    <a:off x="3735388" y="3422651"/>
                    <a:ext cx="282575" cy="831850"/>
                  </a:xfrm>
                  <a:custGeom>
                    <a:avLst/>
                    <a:gdLst>
                      <a:gd name="T0" fmla="*/ 26 w 75"/>
                      <a:gd name="T1" fmla="*/ 72 h 221"/>
                      <a:gd name="T2" fmla="*/ 0 w 75"/>
                      <a:gd name="T3" fmla="*/ 204 h 221"/>
                      <a:gd name="T4" fmla="*/ 46 w 75"/>
                      <a:gd name="T5" fmla="*/ 221 h 221"/>
                      <a:gd name="T6" fmla="*/ 75 w 75"/>
                      <a:gd name="T7" fmla="*/ 72 h 221"/>
                      <a:gd name="T8" fmla="*/ 68 w 75"/>
                      <a:gd name="T9" fmla="*/ 0 h 221"/>
                      <a:gd name="T10" fmla="*/ 21 w 75"/>
                      <a:gd name="T11" fmla="*/ 13 h 221"/>
                      <a:gd name="T12" fmla="*/ 26 w 75"/>
                      <a:gd name="T13" fmla="*/ 72 h 2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221">
                        <a:moveTo>
                          <a:pt x="26" y="72"/>
                        </a:moveTo>
                        <a:cubicBezTo>
                          <a:pt x="26" y="119"/>
                          <a:pt x="17" y="163"/>
                          <a:pt x="0" y="204"/>
                        </a:cubicBezTo>
                        <a:cubicBezTo>
                          <a:pt x="46" y="221"/>
                          <a:pt x="46" y="221"/>
                          <a:pt x="46" y="221"/>
                        </a:cubicBezTo>
                        <a:cubicBezTo>
                          <a:pt x="64" y="175"/>
                          <a:pt x="75" y="125"/>
                          <a:pt x="75" y="72"/>
                        </a:cubicBezTo>
                        <a:cubicBezTo>
                          <a:pt x="75" y="48"/>
                          <a:pt x="72" y="24"/>
                          <a:pt x="68" y="0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4" y="32"/>
                          <a:pt x="26" y="52"/>
                          <a:pt x="26" y="72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IN" sz="2400" noProof="1"/>
                  </a:p>
                </p:txBody>
              </p:sp>
              <p:sp>
                <p:nvSpPr>
                  <p:cNvPr id="25" name="îṥ1îḍê"/>
                  <p:cNvSpPr/>
                  <p:nvPr/>
                </p:nvSpPr>
                <p:spPr bwMode="auto">
                  <a:xfrm>
                    <a:off x="1654176" y="2201863"/>
                    <a:ext cx="823913" cy="425450"/>
                  </a:xfrm>
                  <a:custGeom>
                    <a:avLst/>
                    <a:gdLst>
                      <a:gd name="T0" fmla="*/ 219 w 219"/>
                      <a:gd name="T1" fmla="*/ 48 h 113"/>
                      <a:gd name="T2" fmla="*/ 219 w 219"/>
                      <a:gd name="T3" fmla="*/ 0 h 113"/>
                      <a:gd name="T4" fmla="*/ 0 w 219"/>
                      <a:gd name="T5" fmla="*/ 74 h 113"/>
                      <a:gd name="T6" fmla="*/ 28 w 219"/>
                      <a:gd name="T7" fmla="*/ 113 h 113"/>
                      <a:gd name="T8" fmla="*/ 219 w 219"/>
                      <a:gd name="T9" fmla="*/ 48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9" h="113">
                        <a:moveTo>
                          <a:pt x="219" y="48"/>
                        </a:moveTo>
                        <a:cubicBezTo>
                          <a:pt x="219" y="0"/>
                          <a:pt x="219" y="0"/>
                          <a:pt x="219" y="0"/>
                        </a:cubicBezTo>
                        <a:cubicBezTo>
                          <a:pt x="138" y="2"/>
                          <a:pt x="62" y="29"/>
                          <a:pt x="0" y="74"/>
                        </a:cubicBezTo>
                        <a:cubicBezTo>
                          <a:pt x="28" y="113"/>
                          <a:pt x="28" y="113"/>
                          <a:pt x="28" y="113"/>
                        </a:cubicBezTo>
                        <a:cubicBezTo>
                          <a:pt x="82" y="74"/>
                          <a:pt x="148" y="50"/>
                          <a:pt x="219" y="48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6" name="î$ľîḓé"/>
                  <p:cNvSpPr/>
                  <p:nvPr/>
                </p:nvSpPr>
                <p:spPr bwMode="auto">
                  <a:xfrm>
                    <a:off x="1119188" y="4144963"/>
                    <a:ext cx="587375" cy="712788"/>
                  </a:xfrm>
                  <a:custGeom>
                    <a:avLst/>
                    <a:gdLst>
                      <a:gd name="T0" fmla="*/ 46 w 156"/>
                      <a:gd name="T1" fmla="*/ 0 h 189"/>
                      <a:gd name="T2" fmla="*/ 0 w 156"/>
                      <a:gd name="T3" fmla="*/ 13 h 189"/>
                      <a:gd name="T4" fmla="*/ 125 w 156"/>
                      <a:gd name="T5" fmla="*/ 189 h 189"/>
                      <a:gd name="T6" fmla="*/ 156 w 156"/>
                      <a:gd name="T7" fmla="*/ 152 h 189"/>
                      <a:gd name="T8" fmla="*/ 46 w 156"/>
                      <a:gd name="T9" fmla="*/ 0 h 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6" h="189">
                        <a:moveTo>
                          <a:pt x="46" y="0"/>
                        </a:move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24" y="83"/>
                          <a:pt x="68" y="144"/>
                          <a:pt x="125" y="189"/>
                        </a:cubicBezTo>
                        <a:cubicBezTo>
                          <a:pt x="156" y="152"/>
                          <a:pt x="156" y="152"/>
                          <a:pt x="156" y="152"/>
                        </a:cubicBezTo>
                        <a:cubicBezTo>
                          <a:pt x="107" y="113"/>
                          <a:pt x="68" y="61"/>
                          <a:pt x="4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7" name="iṡ1ïďè"/>
                  <p:cNvSpPr/>
                  <p:nvPr/>
                </p:nvSpPr>
                <p:spPr bwMode="auto">
                  <a:xfrm>
                    <a:off x="3260726" y="4246563"/>
                    <a:ext cx="625475" cy="677863"/>
                  </a:xfrm>
                  <a:custGeom>
                    <a:avLst/>
                    <a:gdLst>
                      <a:gd name="T0" fmla="*/ 0 w 166"/>
                      <a:gd name="T1" fmla="*/ 141 h 180"/>
                      <a:gd name="T2" fmla="*/ 28 w 166"/>
                      <a:gd name="T3" fmla="*/ 180 h 180"/>
                      <a:gd name="T4" fmla="*/ 166 w 166"/>
                      <a:gd name="T5" fmla="*/ 16 h 180"/>
                      <a:gd name="T6" fmla="*/ 120 w 166"/>
                      <a:gd name="T7" fmla="*/ 0 h 180"/>
                      <a:gd name="T8" fmla="*/ 0 w 166"/>
                      <a:gd name="T9" fmla="*/ 141 h 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6" h="180">
                        <a:moveTo>
                          <a:pt x="0" y="141"/>
                        </a:moveTo>
                        <a:cubicBezTo>
                          <a:pt x="28" y="180"/>
                          <a:pt x="28" y="180"/>
                          <a:pt x="28" y="180"/>
                        </a:cubicBezTo>
                        <a:cubicBezTo>
                          <a:pt x="88" y="140"/>
                          <a:pt x="136" y="83"/>
                          <a:pt x="166" y="16"/>
                        </a:cubicBezTo>
                        <a:cubicBezTo>
                          <a:pt x="120" y="0"/>
                          <a:pt x="120" y="0"/>
                          <a:pt x="120" y="0"/>
                        </a:cubicBezTo>
                        <a:cubicBezTo>
                          <a:pt x="93" y="57"/>
                          <a:pt x="52" y="105"/>
                          <a:pt x="0" y="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8" name="ïṧlïḓe"/>
                  <p:cNvSpPr/>
                  <p:nvPr/>
                </p:nvSpPr>
                <p:spPr bwMode="auto">
                  <a:xfrm>
                    <a:off x="1033463" y="3290888"/>
                    <a:ext cx="239713" cy="847725"/>
                  </a:xfrm>
                  <a:custGeom>
                    <a:avLst/>
                    <a:gdLst>
                      <a:gd name="T0" fmla="*/ 48 w 64"/>
                      <a:gd name="T1" fmla="*/ 107 h 225"/>
                      <a:gd name="T2" fmla="*/ 60 w 64"/>
                      <a:gd name="T3" fmla="*/ 16 h 225"/>
                      <a:gd name="T4" fmla="*/ 14 w 64"/>
                      <a:gd name="T5" fmla="*/ 0 h 225"/>
                      <a:gd name="T6" fmla="*/ 0 w 64"/>
                      <a:gd name="T7" fmla="*/ 107 h 225"/>
                      <a:gd name="T8" fmla="*/ 17 w 64"/>
                      <a:gd name="T9" fmla="*/ 225 h 225"/>
                      <a:gd name="T10" fmla="*/ 64 w 64"/>
                      <a:gd name="T11" fmla="*/ 212 h 225"/>
                      <a:gd name="T12" fmla="*/ 48 w 64"/>
                      <a:gd name="T13" fmla="*/ 107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" h="225">
                        <a:moveTo>
                          <a:pt x="48" y="107"/>
                        </a:moveTo>
                        <a:cubicBezTo>
                          <a:pt x="48" y="76"/>
                          <a:pt x="52" y="45"/>
                          <a:pt x="60" y="16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5" y="34"/>
                          <a:pt x="0" y="70"/>
                          <a:pt x="0" y="107"/>
                        </a:cubicBezTo>
                        <a:cubicBezTo>
                          <a:pt x="0" y="148"/>
                          <a:pt x="6" y="188"/>
                          <a:pt x="17" y="225"/>
                        </a:cubicBezTo>
                        <a:cubicBezTo>
                          <a:pt x="64" y="212"/>
                          <a:pt x="64" y="212"/>
                          <a:pt x="64" y="212"/>
                        </a:cubicBezTo>
                        <a:cubicBezTo>
                          <a:pt x="53" y="179"/>
                          <a:pt x="48" y="144"/>
                          <a:pt x="48" y="107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IN" sz="2400" noProof="1"/>
                  </a:p>
                </p:txBody>
              </p:sp>
              <p:sp>
                <p:nvSpPr>
                  <p:cNvPr id="29" name="ïš1îḍé"/>
                  <p:cNvSpPr/>
                  <p:nvPr/>
                </p:nvSpPr>
                <p:spPr bwMode="auto">
                  <a:xfrm>
                    <a:off x="1104901" y="2514601"/>
                    <a:ext cx="604838" cy="779463"/>
                  </a:xfrm>
                  <a:custGeom>
                    <a:avLst/>
                    <a:gdLst>
                      <a:gd name="T0" fmla="*/ 161 w 161"/>
                      <a:gd name="T1" fmla="*/ 40 h 207"/>
                      <a:gd name="T2" fmla="*/ 134 w 161"/>
                      <a:gd name="T3" fmla="*/ 0 h 207"/>
                      <a:gd name="T4" fmla="*/ 0 w 161"/>
                      <a:gd name="T5" fmla="*/ 191 h 207"/>
                      <a:gd name="T6" fmla="*/ 45 w 161"/>
                      <a:gd name="T7" fmla="*/ 207 h 207"/>
                      <a:gd name="T8" fmla="*/ 161 w 161"/>
                      <a:gd name="T9" fmla="*/ 40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1" h="207">
                        <a:moveTo>
                          <a:pt x="161" y="40"/>
                        </a:moveTo>
                        <a:cubicBezTo>
                          <a:pt x="134" y="0"/>
                          <a:pt x="134" y="0"/>
                          <a:pt x="134" y="0"/>
                        </a:cubicBezTo>
                        <a:cubicBezTo>
                          <a:pt x="72" y="49"/>
                          <a:pt x="25" y="115"/>
                          <a:pt x="0" y="191"/>
                        </a:cubicBezTo>
                        <a:cubicBezTo>
                          <a:pt x="45" y="207"/>
                          <a:pt x="45" y="207"/>
                          <a:pt x="45" y="207"/>
                        </a:cubicBezTo>
                        <a:cubicBezTo>
                          <a:pt x="67" y="140"/>
                          <a:pt x="107" y="82"/>
                          <a:pt x="161" y="40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30" name="iṡḻíḑé"/>
                  <p:cNvSpPr/>
                  <p:nvPr/>
                </p:nvSpPr>
                <p:spPr bwMode="auto">
                  <a:xfrm>
                    <a:off x="2538413" y="4808538"/>
                    <a:ext cx="779463" cy="381000"/>
                  </a:xfrm>
                  <a:custGeom>
                    <a:avLst/>
                    <a:gdLst>
                      <a:gd name="T0" fmla="*/ 0 w 207"/>
                      <a:gd name="T1" fmla="*/ 52 h 101"/>
                      <a:gd name="T2" fmla="*/ 0 w 207"/>
                      <a:gd name="T3" fmla="*/ 101 h 101"/>
                      <a:gd name="T4" fmla="*/ 207 w 207"/>
                      <a:gd name="T5" fmla="*/ 40 h 101"/>
                      <a:gd name="T6" fmla="*/ 179 w 207"/>
                      <a:gd name="T7" fmla="*/ 0 h 101"/>
                      <a:gd name="T8" fmla="*/ 0 w 207"/>
                      <a:gd name="T9" fmla="*/ 52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7" h="101">
                        <a:moveTo>
                          <a:pt x="0" y="52"/>
                        </a:moveTo>
                        <a:cubicBezTo>
                          <a:pt x="0" y="101"/>
                          <a:pt x="0" y="101"/>
                          <a:pt x="0" y="101"/>
                        </a:cubicBezTo>
                        <a:cubicBezTo>
                          <a:pt x="76" y="100"/>
                          <a:pt x="147" y="78"/>
                          <a:pt x="207" y="40"/>
                        </a:cubicBezTo>
                        <a:cubicBezTo>
                          <a:pt x="179" y="0"/>
                          <a:pt x="179" y="0"/>
                          <a:pt x="179" y="0"/>
                        </a:cubicBezTo>
                        <a:cubicBezTo>
                          <a:pt x="127" y="33"/>
                          <a:pt x="66" y="51"/>
                          <a:pt x="0" y="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31" name="î$1îḍê"/>
                  <p:cNvSpPr/>
                  <p:nvPr/>
                </p:nvSpPr>
                <p:spPr bwMode="auto">
                  <a:xfrm>
                    <a:off x="1638301" y="4756151"/>
                    <a:ext cx="839788" cy="433388"/>
                  </a:xfrm>
                  <a:custGeom>
                    <a:avLst/>
                    <a:gdLst>
                      <a:gd name="T0" fmla="*/ 31 w 223"/>
                      <a:gd name="T1" fmla="*/ 0 h 115"/>
                      <a:gd name="T2" fmla="*/ 0 w 223"/>
                      <a:gd name="T3" fmla="*/ 37 h 115"/>
                      <a:gd name="T4" fmla="*/ 223 w 223"/>
                      <a:gd name="T5" fmla="*/ 115 h 115"/>
                      <a:gd name="T6" fmla="*/ 223 w 223"/>
                      <a:gd name="T7" fmla="*/ 66 h 115"/>
                      <a:gd name="T8" fmla="*/ 31 w 223"/>
                      <a:gd name="T9" fmla="*/ 0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" h="115">
                        <a:moveTo>
                          <a:pt x="31" y="0"/>
                        </a:move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63" y="84"/>
                          <a:pt x="140" y="112"/>
                          <a:pt x="223" y="115"/>
                        </a:cubicBezTo>
                        <a:cubicBezTo>
                          <a:pt x="223" y="66"/>
                          <a:pt x="223" y="66"/>
                          <a:pt x="223" y="66"/>
                        </a:cubicBezTo>
                        <a:cubicBezTo>
                          <a:pt x="151" y="64"/>
                          <a:pt x="85" y="39"/>
                          <a:pt x="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</p:grpSp>
            <p:sp>
              <p:nvSpPr>
                <p:cNvPr id="19" name="iṩlïdé"/>
                <p:cNvSpPr/>
                <p:nvPr/>
              </p:nvSpPr>
              <p:spPr>
                <a:xfrm rot="10800000" flipH="1" flipV="1">
                  <a:off x="5991258" y="2297113"/>
                  <a:ext cx="1680644" cy="1682750"/>
                </a:xfrm>
                <a:prstGeom prst="arc">
                  <a:avLst>
                    <a:gd name="adj1" fmla="val 9994668"/>
                    <a:gd name="adj2" fmla="val 993954"/>
                  </a:avLst>
                </a:prstGeom>
                <a:ln w="133350" cap="sq">
                  <a:solidFill>
                    <a:schemeClr val="tx2">
                      <a:lumMod val="20000"/>
                      <a:lumOff val="80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91412" tIns="45706" rIns="91412" bIns="45706" anchor="ctr"/>
                <a:lstStyle/>
                <a:p>
                  <a:pPr algn="ctr" eaLnBrk="1" fontAlgn="auto" hangingPunct="1">
                    <a:defRPr/>
                  </a:pPr>
                  <a:endParaRPr lang="en-IN" sz="2400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0" name="îslïḍé"/>
                <p:cNvSpPr/>
                <p:nvPr/>
              </p:nvSpPr>
              <p:spPr>
                <a:xfrm>
                  <a:off x="6381345" y="2688380"/>
                  <a:ext cx="899785" cy="900064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normAutofit/>
                </a:bodyPr>
                <a:lstStyle/>
                <a:p>
                  <a:pPr algn="ctr" eaLnBrk="1" fontAlgn="auto" hangingPunct="1">
                    <a:defRPr/>
                  </a:pPr>
                  <a:endParaRPr lang="en-IN" sz="2000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1" name="iŝḷiḑè"/>
                <p:cNvSpPr/>
                <p:nvPr/>
              </p:nvSpPr>
              <p:spPr bwMode="auto">
                <a:xfrm>
                  <a:off x="6540015" y="2857954"/>
                  <a:ext cx="582444" cy="560917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</a:ln>
              </p:spPr>
              <p:txBody>
                <a:bodyPr wrap="square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fontAlgn="auto" hangingPunct="1">
                    <a:defRPr/>
                  </a:pPr>
                  <a:endParaRPr lang="en-IN" sz="2400" noProof="1"/>
                </a:p>
              </p:txBody>
            </p:sp>
          </p:grpSp>
          <p:sp>
            <p:nvSpPr>
              <p:cNvPr id="15" name="îṧḻïḍè"/>
              <p:cNvSpPr txBox="1"/>
              <p:nvPr/>
            </p:nvSpPr>
            <p:spPr>
              <a:xfrm>
                <a:off x="2229387" y="1443973"/>
                <a:ext cx="668014" cy="50101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prstTxWarp prst="textPlain">
                  <a:avLst/>
                </a:prstTxWarp>
                <a:norm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60%</a:t>
                </a:r>
                <a:endParaRPr lang="en-US" dirty="0">
                  <a:solidFill>
                    <a:schemeClr val="tx2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6" name="îšḷíḍé"/>
              <p:cNvSpPr txBox="1"/>
              <p:nvPr/>
            </p:nvSpPr>
            <p:spPr bwMode="auto">
              <a:xfrm>
                <a:off x="1371000" y="4114232"/>
                <a:ext cx="238478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  <p:sp>
            <p:nvSpPr>
              <p:cNvPr id="17" name="i$lîḓè"/>
              <p:cNvSpPr/>
              <p:nvPr/>
            </p:nvSpPr>
            <p:spPr bwMode="auto">
              <a:xfrm>
                <a:off x="1371000" y="4556036"/>
                <a:ext cx="2384788" cy="1164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  <a:endParaRPr lang="en-US" altLang="zh-CN" sz="1100" dirty="0"/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4329697" y="1128713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862303" y="1128713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96" descr="C:\Users\DELL\Pictures\清华大学\63ea9369ly1gfxt3jaejtj21900u04qs.jpg63ea9369ly1gfxt3jaejtj21900u04qs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185318" y="74459"/>
            <a:ext cx="4777207" cy="2999740"/>
          </a:xfr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Supporting text here.</a:t>
            </a:r>
            <a:endParaRPr lang="en-US" altLang="zh-CN"/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179820" y="4081272"/>
            <a:ext cx="426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221201" y="297952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fe7d6a2a-6b39-48c2-bebb-d7b41482bc5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146697"/>
            <a:ext cx="10850563" cy="5044486"/>
            <a:chOff x="669925" y="1146697"/>
            <a:chExt cx="10850563" cy="5044486"/>
          </a:xfrm>
        </p:grpSpPr>
        <p:grpSp>
          <p:nvGrpSpPr>
            <p:cNvPr id="6" name="ïṧḷiḑé"/>
            <p:cNvGrpSpPr/>
            <p:nvPr/>
          </p:nvGrpSpPr>
          <p:grpSpPr>
            <a:xfrm>
              <a:off x="4185284" y="1600200"/>
              <a:ext cx="3821434" cy="4076696"/>
              <a:chOff x="7041000" y="1424253"/>
              <a:chExt cx="4151293" cy="4428595"/>
            </a:xfrm>
          </p:grpSpPr>
          <p:sp>
            <p:nvSpPr>
              <p:cNvPr id="17" name="iṥľîḑè"/>
              <p:cNvSpPr/>
              <p:nvPr/>
            </p:nvSpPr>
            <p:spPr bwMode="auto">
              <a:xfrm>
                <a:off x="7649834" y="2400933"/>
                <a:ext cx="560986" cy="346827"/>
              </a:xfrm>
              <a:custGeom>
                <a:avLst/>
                <a:gdLst>
                  <a:gd name="T0" fmla="*/ 73 w 85"/>
                  <a:gd name="T1" fmla="*/ 48 h 53"/>
                  <a:gd name="T2" fmla="*/ 52 w 85"/>
                  <a:gd name="T3" fmla="*/ 15 h 53"/>
                  <a:gd name="T4" fmla="*/ 0 w 85"/>
                  <a:gd name="T5" fmla="*/ 0 h 53"/>
                  <a:gd name="T6" fmla="*/ 27 w 85"/>
                  <a:gd name="T7" fmla="*/ 38 h 53"/>
                  <a:gd name="T8" fmla="*/ 54 w 85"/>
                  <a:gd name="T9" fmla="*/ 45 h 53"/>
                  <a:gd name="T10" fmla="*/ 85 w 85"/>
                  <a:gd name="T11" fmla="*/ 53 h 53"/>
                  <a:gd name="T12" fmla="*/ 73 w 85"/>
                  <a:gd name="T13" fmla="*/ 48 h 53"/>
                  <a:gd name="T14" fmla="*/ 73 w 85"/>
                  <a:gd name="T15" fmla="*/ 4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" h="53">
                    <a:moveTo>
                      <a:pt x="73" y="48"/>
                    </a:moveTo>
                    <a:cubicBezTo>
                      <a:pt x="62" y="41"/>
                      <a:pt x="55" y="28"/>
                      <a:pt x="52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6"/>
                      <a:pt x="12" y="31"/>
                      <a:pt x="27" y="38"/>
                    </a:cubicBezTo>
                    <a:cubicBezTo>
                      <a:pt x="36" y="41"/>
                      <a:pt x="45" y="43"/>
                      <a:pt x="54" y="45"/>
                    </a:cubicBezTo>
                    <a:cubicBezTo>
                      <a:pt x="64" y="48"/>
                      <a:pt x="74" y="51"/>
                      <a:pt x="85" y="53"/>
                    </a:cubicBezTo>
                    <a:cubicBezTo>
                      <a:pt x="81" y="52"/>
                      <a:pt x="77" y="51"/>
                      <a:pt x="73" y="48"/>
                    </a:cubicBezTo>
                    <a:cubicBezTo>
                      <a:pt x="70" y="46"/>
                      <a:pt x="77" y="51"/>
                      <a:pt x="73" y="48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8" name="íṧḻîḓê"/>
              <p:cNvSpPr/>
              <p:nvPr/>
            </p:nvSpPr>
            <p:spPr bwMode="auto">
              <a:xfrm>
                <a:off x="7351191" y="5157557"/>
                <a:ext cx="641834" cy="204498"/>
              </a:xfrm>
              <a:custGeom>
                <a:avLst/>
                <a:gdLst>
                  <a:gd name="T0" fmla="*/ 43 w 97"/>
                  <a:gd name="T1" fmla="*/ 0 h 31"/>
                  <a:gd name="T2" fmla="*/ 0 w 97"/>
                  <a:gd name="T3" fmla="*/ 29 h 31"/>
                  <a:gd name="T4" fmla="*/ 57 w 97"/>
                  <a:gd name="T5" fmla="*/ 31 h 31"/>
                  <a:gd name="T6" fmla="*/ 97 w 97"/>
                  <a:gd name="T7" fmla="*/ 3 h 31"/>
                  <a:gd name="T8" fmla="*/ 43 w 97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1">
                    <a:moveTo>
                      <a:pt x="43" y="0"/>
                    </a:moveTo>
                    <a:cubicBezTo>
                      <a:pt x="34" y="16"/>
                      <a:pt x="19" y="30"/>
                      <a:pt x="0" y="29"/>
                    </a:cubicBezTo>
                    <a:cubicBezTo>
                      <a:pt x="19" y="30"/>
                      <a:pt x="38" y="31"/>
                      <a:pt x="57" y="31"/>
                    </a:cubicBezTo>
                    <a:cubicBezTo>
                      <a:pt x="75" y="30"/>
                      <a:pt x="89" y="17"/>
                      <a:pt x="97" y="3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9" name="îṧḻîḋé"/>
              <p:cNvSpPr/>
              <p:nvPr/>
            </p:nvSpPr>
            <p:spPr bwMode="auto">
              <a:xfrm>
                <a:off x="7575585" y="3493766"/>
                <a:ext cx="721032" cy="714923"/>
              </a:xfrm>
              <a:custGeom>
                <a:avLst/>
                <a:gdLst>
                  <a:gd name="T0" fmla="*/ 108 w 109"/>
                  <a:gd name="T1" fmla="*/ 99 h 109"/>
                  <a:gd name="T2" fmla="*/ 72 w 109"/>
                  <a:gd name="T3" fmla="*/ 10 h 109"/>
                  <a:gd name="T4" fmla="*/ 18 w 109"/>
                  <a:gd name="T5" fmla="*/ 0 h 109"/>
                  <a:gd name="T6" fmla="*/ 41 w 109"/>
                  <a:gd name="T7" fmla="*/ 101 h 109"/>
                  <a:gd name="T8" fmla="*/ 60 w 109"/>
                  <a:gd name="T9" fmla="*/ 102 h 109"/>
                  <a:gd name="T10" fmla="*/ 65 w 109"/>
                  <a:gd name="T11" fmla="*/ 104 h 109"/>
                  <a:gd name="T12" fmla="*/ 109 w 109"/>
                  <a:gd name="T13" fmla="*/ 99 h 109"/>
                  <a:gd name="T14" fmla="*/ 108 w 109"/>
                  <a:gd name="T15" fmla="*/ 99 h 109"/>
                  <a:gd name="T16" fmla="*/ 108 w 109"/>
                  <a:gd name="T17" fmla="*/ 9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" h="109">
                    <a:moveTo>
                      <a:pt x="108" y="99"/>
                    </a:moveTo>
                    <a:cubicBezTo>
                      <a:pt x="68" y="95"/>
                      <a:pt x="61" y="41"/>
                      <a:pt x="72" y="1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32"/>
                      <a:pt x="0" y="95"/>
                      <a:pt x="41" y="101"/>
                    </a:cubicBezTo>
                    <a:cubicBezTo>
                      <a:pt x="41" y="101"/>
                      <a:pt x="61" y="109"/>
                      <a:pt x="60" y="102"/>
                    </a:cubicBezTo>
                    <a:cubicBezTo>
                      <a:pt x="60" y="102"/>
                      <a:pt x="65" y="104"/>
                      <a:pt x="65" y="104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99"/>
                      <a:pt x="108" y="99"/>
                      <a:pt x="108" y="99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0" name="ïṡlidê"/>
              <p:cNvSpPr/>
              <p:nvPr/>
            </p:nvSpPr>
            <p:spPr bwMode="auto">
              <a:xfrm>
                <a:off x="7953426" y="3480678"/>
                <a:ext cx="694633" cy="610221"/>
              </a:xfrm>
              <a:custGeom>
                <a:avLst/>
                <a:gdLst>
                  <a:gd name="T0" fmla="*/ 103 w 105"/>
                  <a:gd name="T1" fmla="*/ 25 h 93"/>
                  <a:gd name="T2" fmla="*/ 100 w 105"/>
                  <a:gd name="T3" fmla="*/ 11 h 93"/>
                  <a:gd name="T4" fmla="*/ 48 w 105"/>
                  <a:gd name="T5" fmla="*/ 0 h 93"/>
                  <a:gd name="T6" fmla="*/ 44 w 105"/>
                  <a:gd name="T7" fmla="*/ 50 h 93"/>
                  <a:gd name="T8" fmla="*/ 0 w 105"/>
                  <a:gd name="T9" fmla="*/ 80 h 93"/>
                  <a:gd name="T10" fmla="*/ 53 w 105"/>
                  <a:gd name="T11" fmla="*/ 88 h 93"/>
                  <a:gd name="T12" fmla="*/ 103 w 105"/>
                  <a:gd name="T13" fmla="*/ 25 h 93"/>
                  <a:gd name="T14" fmla="*/ 103 w 105"/>
                  <a:gd name="T15" fmla="*/ 2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93">
                    <a:moveTo>
                      <a:pt x="103" y="25"/>
                    </a:moveTo>
                    <a:cubicBezTo>
                      <a:pt x="103" y="20"/>
                      <a:pt x="102" y="15"/>
                      <a:pt x="100" y="11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3" y="17"/>
                      <a:pt x="52" y="35"/>
                      <a:pt x="44" y="50"/>
                    </a:cubicBezTo>
                    <a:cubicBezTo>
                      <a:pt x="37" y="67"/>
                      <a:pt x="20" y="83"/>
                      <a:pt x="0" y="80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86" y="93"/>
                      <a:pt x="105" y="53"/>
                      <a:pt x="103" y="25"/>
                    </a:cubicBezTo>
                    <a:cubicBezTo>
                      <a:pt x="103" y="24"/>
                      <a:pt x="103" y="26"/>
                      <a:pt x="103" y="25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1" name="ïṡļïḍê"/>
              <p:cNvSpPr/>
              <p:nvPr/>
            </p:nvSpPr>
            <p:spPr bwMode="auto">
              <a:xfrm>
                <a:off x="8428614" y="2026293"/>
                <a:ext cx="925627" cy="1087926"/>
              </a:xfrm>
              <a:custGeom>
                <a:avLst/>
                <a:gdLst>
                  <a:gd name="T0" fmla="*/ 90 w 140"/>
                  <a:gd name="T1" fmla="*/ 15 h 166"/>
                  <a:gd name="T2" fmla="*/ 1 w 140"/>
                  <a:gd name="T3" fmla="*/ 85 h 166"/>
                  <a:gd name="T4" fmla="*/ 29 w 140"/>
                  <a:gd name="T5" fmla="*/ 155 h 166"/>
                  <a:gd name="T6" fmla="*/ 64 w 140"/>
                  <a:gd name="T7" fmla="*/ 157 h 166"/>
                  <a:gd name="T8" fmla="*/ 101 w 140"/>
                  <a:gd name="T9" fmla="*/ 166 h 166"/>
                  <a:gd name="T10" fmla="*/ 67 w 140"/>
                  <a:gd name="T11" fmla="*/ 79 h 166"/>
                  <a:gd name="T12" fmla="*/ 140 w 140"/>
                  <a:gd name="T13" fmla="*/ 32 h 166"/>
                  <a:gd name="T14" fmla="*/ 90 w 140"/>
                  <a:gd name="T15" fmla="*/ 15 h 166"/>
                  <a:gd name="T16" fmla="*/ 90 w 140"/>
                  <a:gd name="T17" fmla="*/ 15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66">
                    <a:moveTo>
                      <a:pt x="90" y="15"/>
                    </a:moveTo>
                    <a:cubicBezTo>
                      <a:pt x="47" y="0"/>
                      <a:pt x="4" y="48"/>
                      <a:pt x="1" y="85"/>
                    </a:cubicBezTo>
                    <a:cubicBezTo>
                      <a:pt x="0" y="107"/>
                      <a:pt x="11" y="141"/>
                      <a:pt x="29" y="155"/>
                    </a:cubicBezTo>
                    <a:cubicBezTo>
                      <a:pt x="38" y="162"/>
                      <a:pt x="53" y="154"/>
                      <a:pt x="64" y="157"/>
                    </a:cubicBezTo>
                    <a:cubicBezTo>
                      <a:pt x="76" y="160"/>
                      <a:pt x="88" y="163"/>
                      <a:pt x="101" y="166"/>
                    </a:cubicBezTo>
                    <a:cubicBezTo>
                      <a:pt x="64" y="157"/>
                      <a:pt x="56" y="110"/>
                      <a:pt x="67" y="79"/>
                    </a:cubicBezTo>
                    <a:cubicBezTo>
                      <a:pt x="77" y="50"/>
                      <a:pt x="107" y="21"/>
                      <a:pt x="140" y="32"/>
                    </a:cubicBezTo>
                    <a:cubicBezTo>
                      <a:pt x="124" y="27"/>
                      <a:pt x="107" y="21"/>
                      <a:pt x="90" y="15"/>
                    </a:cubicBezTo>
                    <a:cubicBezTo>
                      <a:pt x="89" y="15"/>
                      <a:pt x="107" y="21"/>
                      <a:pt x="90" y="15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2" name="îşļîḑê"/>
              <p:cNvSpPr/>
              <p:nvPr/>
            </p:nvSpPr>
            <p:spPr bwMode="auto">
              <a:xfrm>
                <a:off x="9044047" y="1476603"/>
                <a:ext cx="428989" cy="765638"/>
              </a:xfrm>
              <a:custGeom>
                <a:avLst/>
                <a:gdLst>
                  <a:gd name="T0" fmla="*/ 0 w 260"/>
                  <a:gd name="T1" fmla="*/ 400 h 468"/>
                  <a:gd name="T2" fmla="*/ 200 w 260"/>
                  <a:gd name="T3" fmla="*/ 468 h 468"/>
                  <a:gd name="T4" fmla="*/ 260 w 260"/>
                  <a:gd name="T5" fmla="*/ 84 h 468"/>
                  <a:gd name="T6" fmla="*/ 64 w 260"/>
                  <a:gd name="T7" fmla="*/ 0 h 468"/>
                  <a:gd name="T8" fmla="*/ 0 w 260"/>
                  <a:gd name="T9" fmla="*/ 40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468">
                    <a:moveTo>
                      <a:pt x="0" y="400"/>
                    </a:moveTo>
                    <a:lnTo>
                      <a:pt x="200" y="468"/>
                    </a:lnTo>
                    <a:lnTo>
                      <a:pt x="260" y="84"/>
                    </a:lnTo>
                    <a:lnTo>
                      <a:pt x="64" y="0"/>
                    </a:lnTo>
                    <a:lnTo>
                      <a:pt x="0" y="4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3" name="ïṥḻîdè"/>
              <p:cNvSpPr/>
              <p:nvPr/>
            </p:nvSpPr>
            <p:spPr bwMode="auto">
              <a:xfrm>
                <a:off x="8813053" y="3029148"/>
                <a:ext cx="415789" cy="595496"/>
              </a:xfrm>
              <a:custGeom>
                <a:avLst/>
                <a:gdLst>
                  <a:gd name="T0" fmla="*/ 0 w 252"/>
                  <a:gd name="T1" fmla="*/ 324 h 364"/>
                  <a:gd name="T2" fmla="*/ 204 w 252"/>
                  <a:gd name="T3" fmla="*/ 364 h 364"/>
                  <a:gd name="T4" fmla="*/ 252 w 252"/>
                  <a:gd name="T5" fmla="*/ 52 h 364"/>
                  <a:gd name="T6" fmla="*/ 52 w 252"/>
                  <a:gd name="T7" fmla="*/ 0 h 364"/>
                  <a:gd name="T8" fmla="*/ 0 w 252"/>
                  <a:gd name="T9" fmla="*/ 32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364">
                    <a:moveTo>
                      <a:pt x="0" y="324"/>
                    </a:moveTo>
                    <a:lnTo>
                      <a:pt x="204" y="364"/>
                    </a:lnTo>
                    <a:lnTo>
                      <a:pt x="252" y="52"/>
                    </a:lnTo>
                    <a:lnTo>
                      <a:pt x="52" y="0"/>
                    </a:lnTo>
                    <a:lnTo>
                      <a:pt x="0" y="32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4" name="îSlïďê"/>
              <p:cNvSpPr/>
              <p:nvPr/>
            </p:nvSpPr>
            <p:spPr bwMode="auto">
              <a:xfrm>
                <a:off x="8270218" y="3480678"/>
                <a:ext cx="879428" cy="143966"/>
              </a:xfrm>
              <a:custGeom>
                <a:avLst/>
                <a:gdLst>
                  <a:gd name="T0" fmla="*/ 329 w 533"/>
                  <a:gd name="T1" fmla="*/ 48 h 88"/>
                  <a:gd name="T2" fmla="*/ 52 w 533"/>
                  <a:gd name="T3" fmla="*/ 8 h 88"/>
                  <a:gd name="T4" fmla="*/ 0 w 533"/>
                  <a:gd name="T5" fmla="*/ 0 h 88"/>
                  <a:gd name="T6" fmla="*/ 209 w 533"/>
                  <a:gd name="T7" fmla="*/ 44 h 88"/>
                  <a:gd name="T8" fmla="*/ 261 w 533"/>
                  <a:gd name="T9" fmla="*/ 48 h 88"/>
                  <a:gd name="T10" fmla="*/ 533 w 533"/>
                  <a:gd name="T11" fmla="*/ 88 h 88"/>
                  <a:gd name="T12" fmla="*/ 329 w 533"/>
                  <a:gd name="T13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3" h="88">
                    <a:moveTo>
                      <a:pt x="329" y="48"/>
                    </a:moveTo>
                    <a:lnTo>
                      <a:pt x="52" y="8"/>
                    </a:lnTo>
                    <a:lnTo>
                      <a:pt x="0" y="0"/>
                    </a:lnTo>
                    <a:lnTo>
                      <a:pt x="209" y="44"/>
                    </a:lnTo>
                    <a:lnTo>
                      <a:pt x="261" y="48"/>
                    </a:lnTo>
                    <a:lnTo>
                      <a:pt x="533" y="88"/>
                    </a:lnTo>
                    <a:lnTo>
                      <a:pt x="329" y="48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5" name="iš1ïďe"/>
              <p:cNvSpPr/>
              <p:nvPr/>
            </p:nvSpPr>
            <p:spPr bwMode="auto">
              <a:xfrm>
                <a:off x="8667857" y="3650821"/>
                <a:ext cx="461988" cy="819626"/>
              </a:xfrm>
              <a:custGeom>
                <a:avLst/>
                <a:gdLst>
                  <a:gd name="T0" fmla="*/ 76 w 280"/>
                  <a:gd name="T1" fmla="*/ 0 h 501"/>
                  <a:gd name="T2" fmla="*/ 12 w 280"/>
                  <a:gd name="T3" fmla="*/ 405 h 501"/>
                  <a:gd name="T4" fmla="*/ 0 w 280"/>
                  <a:gd name="T5" fmla="*/ 477 h 501"/>
                  <a:gd name="T6" fmla="*/ 208 w 280"/>
                  <a:gd name="T7" fmla="*/ 501 h 501"/>
                  <a:gd name="T8" fmla="*/ 220 w 280"/>
                  <a:gd name="T9" fmla="*/ 429 h 501"/>
                  <a:gd name="T10" fmla="*/ 280 w 280"/>
                  <a:gd name="T11" fmla="*/ 40 h 501"/>
                  <a:gd name="T12" fmla="*/ 76 w 280"/>
                  <a:gd name="T13" fmla="*/ 0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0" h="501">
                    <a:moveTo>
                      <a:pt x="76" y="0"/>
                    </a:moveTo>
                    <a:lnTo>
                      <a:pt x="12" y="405"/>
                    </a:lnTo>
                    <a:lnTo>
                      <a:pt x="0" y="477"/>
                    </a:lnTo>
                    <a:lnTo>
                      <a:pt x="208" y="501"/>
                    </a:lnTo>
                    <a:lnTo>
                      <a:pt x="220" y="429"/>
                    </a:lnTo>
                    <a:lnTo>
                      <a:pt x="280" y="4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6" name="îşľîḓe"/>
              <p:cNvSpPr/>
              <p:nvPr/>
            </p:nvSpPr>
            <p:spPr bwMode="auto">
              <a:xfrm>
                <a:off x="8780054" y="2891725"/>
                <a:ext cx="547786" cy="150510"/>
              </a:xfrm>
              <a:custGeom>
                <a:avLst/>
                <a:gdLst>
                  <a:gd name="T0" fmla="*/ 33 w 83"/>
                  <a:gd name="T1" fmla="*/ 0 h 23"/>
                  <a:gd name="T2" fmla="*/ 0 w 83"/>
                  <a:gd name="T3" fmla="*/ 7 h 23"/>
                  <a:gd name="T4" fmla="*/ 51 w 83"/>
                  <a:gd name="T5" fmla="*/ 20 h 23"/>
                  <a:gd name="T6" fmla="*/ 83 w 83"/>
                  <a:gd name="T7" fmla="*/ 14 h 23"/>
                  <a:gd name="T8" fmla="*/ 33 w 83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23">
                    <a:moveTo>
                      <a:pt x="33" y="0"/>
                    </a:moveTo>
                    <a:cubicBezTo>
                      <a:pt x="23" y="7"/>
                      <a:pt x="11" y="10"/>
                      <a:pt x="0" y="7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62" y="23"/>
                      <a:pt x="74" y="20"/>
                      <a:pt x="83" y="14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7" name="ïṥľiďê"/>
              <p:cNvSpPr/>
              <p:nvPr/>
            </p:nvSpPr>
            <p:spPr bwMode="auto">
              <a:xfrm>
                <a:off x="8448413" y="4993958"/>
                <a:ext cx="470238" cy="754187"/>
              </a:xfrm>
              <a:custGeom>
                <a:avLst/>
                <a:gdLst>
                  <a:gd name="T0" fmla="*/ 76 w 285"/>
                  <a:gd name="T1" fmla="*/ 0 h 461"/>
                  <a:gd name="T2" fmla="*/ 64 w 285"/>
                  <a:gd name="T3" fmla="*/ 72 h 461"/>
                  <a:gd name="T4" fmla="*/ 0 w 285"/>
                  <a:gd name="T5" fmla="*/ 461 h 461"/>
                  <a:gd name="T6" fmla="*/ 213 w 285"/>
                  <a:gd name="T7" fmla="*/ 461 h 461"/>
                  <a:gd name="T8" fmla="*/ 277 w 285"/>
                  <a:gd name="T9" fmla="*/ 84 h 461"/>
                  <a:gd name="T10" fmla="*/ 285 w 285"/>
                  <a:gd name="T11" fmla="*/ 12 h 461"/>
                  <a:gd name="T12" fmla="*/ 76 w 285"/>
                  <a:gd name="T13" fmla="*/ 0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61">
                    <a:moveTo>
                      <a:pt x="76" y="0"/>
                    </a:moveTo>
                    <a:lnTo>
                      <a:pt x="64" y="72"/>
                    </a:lnTo>
                    <a:lnTo>
                      <a:pt x="0" y="461"/>
                    </a:lnTo>
                    <a:lnTo>
                      <a:pt x="213" y="461"/>
                    </a:lnTo>
                    <a:lnTo>
                      <a:pt x="277" y="84"/>
                    </a:lnTo>
                    <a:lnTo>
                      <a:pt x="285" y="12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8" name="íşlïḓé"/>
              <p:cNvSpPr/>
              <p:nvPr/>
            </p:nvSpPr>
            <p:spPr bwMode="auto">
              <a:xfrm>
                <a:off x="8621658" y="5170643"/>
                <a:ext cx="514787" cy="152147"/>
              </a:xfrm>
              <a:custGeom>
                <a:avLst/>
                <a:gdLst>
                  <a:gd name="T0" fmla="*/ 76 w 78"/>
                  <a:gd name="T1" fmla="*/ 12 h 23"/>
                  <a:gd name="T2" fmla="*/ 53 w 78"/>
                  <a:gd name="T3" fmla="*/ 3 h 23"/>
                  <a:gd name="T4" fmla="*/ 0 w 78"/>
                  <a:gd name="T5" fmla="*/ 0 h 23"/>
                  <a:gd name="T6" fmla="*/ 34 w 78"/>
                  <a:gd name="T7" fmla="*/ 23 h 23"/>
                  <a:gd name="T8" fmla="*/ 78 w 78"/>
                  <a:gd name="T9" fmla="*/ 12 h 23"/>
                  <a:gd name="T10" fmla="*/ 76 w 78"/>
                  <a:gd name="T11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23">
                    <a:moveTo>
                      <a:pt x="76" y="12"/>
                    </a:moveTo>
                    <a:cubicBezTo>
                      <a:pt x="68" y="11"/>
                      <a:pt x="60" y="8"/>
                      <a:pt x="53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8"/>
                      <a:pt x="21" y="22"/>
                      <a:pt x="34" y="23"/>
                    </a:cubicBezTo>
                    <a:cubicBezTo>
                      <a:pt x="48" y="23"/>
                      <a:pt x="64" y="11"/>
                      <a:pt x="78" y="12"/>
                    </a:cubicBezTo>
                    <a:cubicBezTo>
                      <a:pt x="78" y="12"/>
                      <a:pt x="77" y="12"/>
                      <a:pt x="76" y="12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9" name="îśľïḑe"/>
              <p:cNvSpPr/>
              <p:nvPr/>
            </p:nvSpPr>
            <p:spPr bwMode="auto">
              <a:xfrm>
                <a:off x="8793254" y="4372286"/>
                <a:ext cx="692982" cy="785270"/>
              </a:xfrm>
              <a:custGeom>
                <a:avLst/>
                <a:gdLst>
                  <a:gd name="T0" fmla="*/ 101 w 105"/>
                  <a:gd name="T1" fmla="*/ 49 h 120"/>
                  <a:gd name="T2" fmla="*/ 63 w 105"/>
                  <a:gd name="T3" fmla="*/ 6 h 120"/>
                  <a:gd name="T4" fmla="*/ 62 w 105"/>
                  <a:gd name="T5" fmla="*/ 6 h 120"/>
                  <a:gd name="T6" fmla="*/ 11 w 105"/>
                  <a:gd name="T7" fmla="*/ 0 h 120"/>
                  <a:gd name="T8" fmla="*/ 11 w 105"/>
                  <a:gd name="T9" fmla="*/ 0 h 120"/>
                  <a:gd name="T10" fmla="*/ 12 w 105"/>
                  <a:gd name="T11" fmla="*/ 0 h 120"/>
                  <a:gd name="T12" fmla="*/ 12 w 105"/>
                  <a:gd name="T13" fmla="*/ 0 h 120"/>
                  <a:gd name="T14" fmla="*/ 51 w 105"/>
                  <a:gd name="T15" fmla="*/ 62 h 120"/>
                  <a:gd name="T16" fmla="*/ 0 w 105"/>
                  <a:gd name="T17" fmla="*/ 117 h 120"/>
                  <a:gd name="T18" fmla="*/ 41 w 105"/>
                  <a:gd name="T19" fmla="*/ 119 h 120"/>
                  <a:gd name="T20" fmla="*/ 75 w 105"/>
                  <a:gd name="T21" fmla="*/ 113 h 120"/>
                  <a:gd name="T22" fmla="*/ 101 w 105"/>
                  <a:gd name="T23" fmla="*/ 49 h 120"/>
                  <a:gd name="T24" fmla="*/ 101 w 105"/>
                  <a:gd name="T25" fmla="*/ 4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20">
                    <a:moveTo>
                      <a:pt x="101" y="49"/>
                    </a:moveTo>
                    <a:cubicBezTo>
                      <a:pt x="97" y="29"/>
                      <a:pt x="84" y="10"/>
                      <a:pt x="63" y="6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40" y="6"/>
                      <a:pt x="53" y="36"/>
                      <a:pt x="51" y="62"/>
                    </a:cubicBezTo>
                    <a:cubicBezTo>
                      <a:pt x="48" y="88"/>
                      <a:pt x="30" y="118"/>
                      <a:pt x="0" y="117"/>
                    </a:cubicBezTo>
                    <a:cubicBezTo>
                      <a:pt x="14" y="117"/>
                      <a:pt x="27" y="118"/>
                      <a:pt x="41" y="119"/>
                    </a:cubicBezTo>
                    <a:cubicBezTo>
                      <a:pt x="53" y="119"/>
                      <a:pt x="64" y="120"/>
                      <a:pt x="75" y="113"/>
                    </a:cubicBezTo>
                    <a:cubicBezTo>
                      <a:pt x="96" y="100"/>
                      <a:pt x="105" y="72"/>
                      <a:pt x="101" y="49"/>
                    </a:cubicBezTo>
                    <a:cubicBezTo>
                      <a:pt x="100" y="42"/>
                      <a:pt x="102" y="56"/>
                      <a:pt x="101" y="49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0" name="îSļïḑé"/>
              <p:cNvSpPr/>
              <p:nvPr/>
            </p:nvSpPr>
            <p:spPr bwMode="auto">
              <a:xfrm>
                <a:off x="9705681" y="1587850"/>
                <a:ext cx="640183" cy="327196"/>
              </a:xfrm>
              <a:custGeom>
                <a:avLst/>
                <a:gdLst>
                  <a:gd name="T0" fmla="*/ 85 w 97"/>
                  <a:gd name="T1" fmla="*/ 41 h 50"/>
                  <a:gd name="T2" fmla="*/ 0 w 97"/>
                  <a:gd name="T3" fmla="*/ 0 h 50"/>
                  <a:gd name="T4" fmla="*/ 50 w 97"/>
                  <a:gd name="T5" fmla="*/ 30 h 50"/>
                  <a:gd name="T6" fmla="*/ 97 w 97"/>
                  <a:gd name="T7" fmla="*/ 50 h 50"/>
                  <a:gd name="T8" fmla="*/ 85 w 97"/>
                  <a:gd name="T9" fmla="*/ 41 h 50"/>
                  <a:gd name="T10" fmla="*/ 85 w 97"/>
                  <a:gd name="T11" fmla="*/ 4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50">
                    <a:moveTo>
                      <a:pt x="85" y="41"/>
                    </a:moveTo>
                    <a:cubicBezTo>
                      <a:pt x="59" y="23"/>
                      <a:pt x="29" y="12"/>
                      <a:pt x="0" y="0"/>
                    </a:cubicBezTo>
                    <a:cubicBezTo>
                      <a:pt x="18" y="8"/>
                      <a:pt x="35" y="18"/>
                      <a:pt x="50" y="30"/>
                    </a:cubicBezTo>
                    <a:cubicBezTo>
                      <a:pt x="97" y="50"/>
                      <a:pt x="97" y="50"/>
                      <a:pt x="97" y="50"/>
                    </a:cubicBezTo>
                    <a:cubicBezTo>
                      <a:pt x="93" y="47"/>
                      <a:pt x="90" y="44"/>
                      <a:pt x="85" y="41"/>
                    </a:cubicBezTo>
                    <a:cubicBezTo>
                      <a:pt x="82" y="38"/>
                      <a:pt x="90" y="44"/>
                      <a:pt x="85" y="41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1" name="ïṧḻíďé"/>
              <p:cNvSpPr/>
              <p:nvPr/>
            </p:nvSpPr>
            <p:spPr bwMode="auto">
              <a:xfrm>
                <a:off x="9393838" y="2957166"/>
                <a:ext cx="879428" cy="746006"/>
              </a:xfrm>
              <a:custGeom>
                <a:avLst/>
                <a:gdLst>
                  <a:gd name="T0" fmla="*/ 133 w 133"/>
                  <a:gd name="T1" fmla="*/ 32 h 114"/>
                  <a:gd name="T2" fmla="*/ 40 w 133"/>
                  <a:gd name="T3" fmla="*/ 19 h 114"/>
                  <a:gd name="T4" fmla="*/ 2 w 133"/>
                  <a:gd name="T5" fmla="*/ 104 h 114"/>
                  <a:gd name="T6" fmla="*/ 52 w 133"/>
                  <a:gd name="T7" fmla="*/ 114 h 114"/>
                  <a:gd name="T8" fmla="*/ 133 w 133"/>
                  <a:gd name="T9" fmla="*/ 32 h 114"/>
                  <a:gd name="T10" fmla="*/ 133 w 133"/>
                  <a:gd name="T11" fmla="*/ 3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14">
                    <a:moveTo>
                      <a:pt x="133" y="32"/>
                    </a:moveTo>
                    <a:cubicBezTo>
                      <a:pt x="103" y="24"/>
                      <a:pt x="70" y="0"/>
                      <a:pt x="40" y="19"/>
                    </a:cubicBezTo>
                    <a:cubicBezTo>
                      <a:pt x="15" y="35"/>
                      <a:pt x="0" y="74"/>
                      <a:pt x="2" y="104"/>
                    </a:cubicBezTo>
                    <a:cubicBezTo>
                      <a:pt x="19" y="108"/>
                      <a:pt x="35" y="111"/>
                      <a:pt x="52" y="114"/>
                    </a:cubicBezTo>
                    <a:cubicBezTo>
                      <a:pt x="49" y="71"/>
                      <a:pt x="85" y="19"/>
                      <a:pt x="133" y="32"/>
                    </a:cubicBezTo>
                    <a:cubicBezTo>
                      <a:pt x="120" y="28"/>
                      <a:pt x="131" y="31"/>
                      <a:pt x="133" y="3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2" name="í$ḷïḓè"/>
              <p:cNvSpPr/>
              <p:nvPr/>
            </p:nvSpPr>
            <p:spPr bwMode="auto">
              <a:xfrm>
                <a:off x="8865852" y="5630354"/>
                <a:ext cx="1024624" cy="176686"/>
              </a:xfrm>
              <a:custGeom>
                <a:avLst/>
                <a:gdLst>
                  <a:gd name="T0" fmla="*/ 0 w 155"/>
                  <a:gd name="T1" fmla="*/ 27 h 27"/>
                  <a:gd name="T2" fmla="*/ 53 w 155"/>
                  <a:gd name="T3" fmla="*/ 26 h 27"/>
                  <a:gd name="T4" fmla="*/ 79 w 155"/>
                  <a:gd name="T5" fmla="*/ 24 h 27"/>
                  <a:gd name="T6" fmla="*/ 105 w 155"/>
                  <a:gd name="T7" fmla="*/ 19 h 27"/>
                  <a:gd name="T8" fmla="*/ 130 w 155"/>
                  <a:gd name="T9" fmla="*/ 11 h 27"/>
                  <a:gd name="T10" fmla="*/ 155 w 155"/>
                  <a:gd name="T11" fmla="*/ 0 h 27"/>
                  <a:gd name="T12" fmla="*/ 105 w 155"/>
                  <a:gd name="T13" fmla="*/ 0 h 27"/>
                  <a:gd name="T14" fmla="*/ 80 w 155"/>
                  <a:gd name="T15" fmla="*/ 11 h 27"/>
                  <a:gd name="T16" fmla="*/ 53 w 155"/>
                  <a:gd name="T17" fmla="*/ 20 h 27"/>
                  <a:gd name="T18" fmla="*/ 27 w 155"/>
                  <a:gd name="T19" fmla="*/ 25 h 27"/>
                  <a:gd name="T20" fmla="*/ 0 w 155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5" h="27">
                    <a:moveTo>
                      <a:pt x="0" y="27"/>
                    </a:moveTo>
                    <a:cubicBezTo>
                      <a:pt x="18" y="27"/>
                      <a:pt x="35" y="27"/>
                      <a:pt x="53" y="26"/>
                    </a:cubicBezTo>
                    <a:cubicBezTo>
                      <a:pt x="61" y="26"/>
                      <a:pt x="70" y="26"/>
                      <a:pt x="79" y="24"/>
                    </a:cubicBezTo>
                    <a:cubicBezTo>
                      <a:pt x="87" y="23"/>
                      <a:pt x="96" y="22"/>
                      <a:pt x="105" y="19"/>
                    </a:cubicBezTo>
                    <a:cubicBezTo>
                      <a:pt x="113" y="17"/>
                      <a:pt x="122" y="14"/>
                      <a:pt x="130" y="11"/>
                    </a:cubicBezTo>
                    <a:cubicBezTo>
                      <a:pt x="139" y="8"/>
                      <a:pt x="147" y="4"/>
                      <a:pt x="15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7" y="4"/>
                      <a:pt x="88" y="8"/>
                      <a:pt x="80" y="11"/>
                    </a:cubicBezTo>
                    <a:cubicBezTo>
                      <a:pt x="71" y="15"/>
                      <a:pt x="62" y="18"/>
                      <a:pt x="53" y="20"/>
                    </a:cubicBezTo>
                    <a:cubicBezTo>
                      <a:pt x="45" y="22"/>
                      <a:pt x="36" y="24"/>
                      <a:pt x="27" y="25"/>
                    </a:cubicBezTo>
                    <a:cubicBezTo>
                      <a:pt x="18" y="26"/>
                      <a:pt x="9" y="27"/>
                      <a:pt x="0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3" name="iṩ1íḑê"/>
              <p:cNvSpPr/>
              <p:nvPr/>
            </p:nvSpPr>
            <p:spPr bwMode="auto">
              <a:xfrm>
                <a:off x="8865852" y="5630354"/>
                <a:ext cx="1024624" cy="176686"/>
              </a:xfrm>
              <a:custGeom>
                <a:avLst/>
                <a:gdLst>
                  <a:gd name="T0" fmla="*/ 0 w 155"/>
                  <a:gd name="T1" fmla="*/ 27 h 27"/>
                  <a:gd name="T2" fmla="*/ 53 w 155"/>
                  <a:gd name="T3" fmla="*/ 26 h 27"/>
                  <a:gd name="T4" fmla="*/ 79 w 155"/>
                  <a:gd name="T5" fmla="*/ 24 h 27"/>
                  <a:gd name="T6" fmla="*/ 105 w 155"/>
                  <a:gd name="T7" fmla="*/ 19 h 27"/>
                  <a:gd name="T8" fmla="*/ 130 w 155"/>
                  <a:gd name="T9" fmla="*/ 11 h 27"/>
                  <a:gd name="T10" fmla="*/ 155 w 155"/>
                  <a:gd name="T11" fmla="*/ 0 h 27"/>
                  <a:gd name="T12" fmla="*/ 105 w 155"/>
                  <a:gd name="T13" fmla="*/ 0 h 27"/>
                  <a:gd name="T14" fmla="*/ 80 w 155"/>
                  <a:gd name="T15" fmla="*/ 11 h 27"/>
                  <a:gd name="T16" fmla="*/ 53 w 155"/>
                  <a:gd name="T17" fmla="*/ 20 h 27"/>
                  <a:gd name="T18" fmla="*/ 27 w 155"/>
                  <a:gd name="T19" fmla="*/ 25 h 27"/>
                  <a:gd name="T20" fmla="*/ 0 w 155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5" h="27">
                    <a:moveTo>
                      <a:pt x="0" y="27"/>
                    </a:moveTo>
                    <a:cubicBezTo>
                      <a:pt x="53" y="26"/>
                      <a:pt x="53" y="26"/>
                      <a:pt x="53" y="26"/>
                    </a:cubicBezTo>
                    <a:cubicBezTo>
                      <a:pt x="61" y="26"/>
                      <a:pt x="70" y="26"/>
                      <a:pt x="79" y="24"/>
                    </a:cubicBezTo>
                    <a:cubicBezTo>
                      <a:pt x="87" y="23"/>
                      <a:pt x="96" y="22"/>
                      <a:pt x="105" y="19"/>
                    </a:cubicBezTo>
                    <a:cubicBezTo>
                      <a:pt x="113" y="17"/>
                      <a:pt x="122" y="14"/>
                      <a:pt x="130" y="11"/>
                    </a:cubicBezTo>
                    <a:cubicBezTo>
                      <a:pt x="139" y="8"/>
                      <a:pt x="147" y="4"/>
                      <a:pt x="15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7" y="4"/>
                      <a:pt x="88" y="8"/>
                      <a:pt x="80" y="11"/>
                    </a:cubicBezTo>
                    <a:cubicBezTo>
                      <a:pt x="71" y="15"/>
                      <a:pt x="62" y="18"/>
                      <a:pt x="53" y="20"/>
                    </a:cubicBezTo>
                    <a:cubicBezTo>
                      <a:pt x="45" y="22"/>
                      <a:pt x="36" y="24"/>
                      <a:pt x="27" y="25"/>
                    </a:cubicBezTo>
                    <a:cubicBezTo>
                      <a:pt x="18" y="26"/>
                      <a:pt x="9" y="27"/>
                      <a:pt x="0" y="27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4" name="íś1ídé"/>
              <p:cNvSpPr/>
              <p:nvPr/>
            </p:nvSpPr>
            <p:spPr bwMode="auto">
              <a:xfrm>
                <a:off x="9301441" y="4588235"/>
                <a:ext cx="846429" cy="1042119"/>
              </a:xfrm>
              <a:custGeom>
                <a:avLst/>
                <a:gdLst>
                  <a:gd name="T0" fmla="*/ 69 w 128"/>
                  <a:gd name="T1" fmla="*/ 55 h 159"/>
                  <a:gd name="T2" fmla="*/ 128 w 128"/>
                  <a:gd name="T3" fmla="*/ 20 h 159"/>
                  <a:gd name="T4" fmla="*/ 97 w 128"/>
                  <a:gd name="T5" fmla="*/ 17 h 159"/>
                  <a:gd name="T6" fmla="*/ 62 w 128"/>
                  <a:gd name="T7" fmla="*/ 2 h 159"/>
                  <a:gd name="T8" fmla="*/ 18 w 128"/>
                  <a:gd name="T9" fmla="*/ 51 h 159"/>
                  <a:gd name="T10" fmla="*/ 39 w 128"/>
                  <a:gd name="T11" fmla="*/ 159 h 159"/>
                  <a:gd name="T12" fmla="*/ 89 w 128"/>
                  <a:gd name="T13" fmla="*/ 159 h 159"/>
                  <a:gd name="T14" fmla="*/ 69 w 128"/>
                  <a:gd name="T15" fmla="*/ 55 h 159"/>
                  <a:gd name="T16" fmla="*/ 69 w 128"/>
                  <a:gd name="T17" fmla="*/ 5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59">
                    <a:moveTo>
                      <a:pt x="69" y="55"/>
                    </a:moveTo>
                    <a:cubicBezTo>
                      <a:pt x="80" y="33"/>
                      <a:pt x="103" y="17"/>
                      <a:pt x="128" y="20"/>
                    </a:cubicBezTo>
                    <a:cubicBezTo>
                      <a:pt x="118" y="19"/>
                      <a:pt x="107" y="18"/>
                      <a:pt x="97" y="17"/>
                    </a:cubicBezTo>
                    <a:cubicBezTo>
                      <a:pt x="86" y="16"/>
                      <a:pt x="73" y="0"/>
                      <a:pt x="62" y="2"/>
                    </a:cubicBezTo>
                    <a:cubicBezTo>
                      <a:pt x="43" y="6"/>
                      <a:pt x="27" y="34"/>
                      <a:pt x="18" y="51"/>
                    </a:cubicBezTo>
                    <a:cubicBezTo>
                      <a:pt x="0" y="86"/>
                      <a:pt x="6" y="135"/>
                      <a:pt x="39" y="159"/>
                    </a:cubicBezTo>
                    <a:cubicBezTo>
                      <a:pt x="89" y="159"/>
                      <a:pt x="89" y="159"/>
                      <a:pt x="89" y="159"/>
                    </a:cubicBezTo>
                    <a:cubicBezTo>
                      <a:pt x="58" y="136"/>
                      <a:pt x="51" y="89"/>
                      <a:pt x="69" y="55"/>
                    </a:cubicBezTo>
                    <a:cubicBezTo>
                      <a:pt x="73" y="47"/>
                      <a:pt x="65" y="63"/>
                      <a:pt x="69" y="55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5" name="ïşľídé"/>
              <p:cNvSpPr/>
              <p:nvPr/>
            </p:nvSpPr>
            <p:spPr bwMode="auto">
              <a:xfrm>
                <a:off x="9923475" y="3179659"/>
                <a:ext cx="574185" cy="714923"/>
              </a:xfrm>
              <a:custGeom>
                <a:avLst/>
                <a:gdLst>
                  <a:gd name="T0" fmla="*/ 83 w 87"/>
                  <a:gd name="T1" fmla="*/ 54 h 109"/>
                  <a:gd name="T2" fmla="*/ 49 w 87"/>
                  <a:gd name="T3" fmla="*/ 12 h 109"/>
                  <a:gd name="T4" fmla="*/ 0 w 87"/>
                  <a:gd name="T5" fmla="*/ 0 h 109"/>
                  <a:gd name="T6" fmla="*/ 20 w 87"/>
                  <a:gd name="T7" fmla="*/ 100 h 109"/>
                  <a:gd name="T8" fmla="*/ 68 w 87"/>
                  <a:gd name="T9" fmla="*/ 109 h 109"/>
                  <a:gd name="T10" fmla="*/ 83 w 87"/>
                  <a:gd name="T11" fmla="*/ 54 h 109"/>
                  <a:gd name="T12" fmla="*/ 83 w 87"/>
                  <a:gd name="T13" fmla="*/ 5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09">
                    <a:moveTo>
                      <a:pt x="83" y="54"/>
                    </a:moveTo>
                    <a:cubicBezTo>
                      <a:pt x="80" y="35"/>
                      <a:pt x="68" y="17"/>
                      <a:pt x="49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4" y="11"/>
                      <a:pt x="13" y="82"/>
                      <a:pt x="20" y="100"/>
                    </a:cubicBezTo>
                    <a:cubicBezTo>
                      <a:pt x="68" y="109"/>
                      <a:pt x="68" y="109"/>
                      <a:pt x="68" y="109"/>
                    </a:cubicBezTo>
                    <a:cubicBezTo>
                      <a:pt x="81" y="94"/>
                      <a:pt x="87" y="73"/>
                      <a:pt x="83" y="54"/>
                    </a:cubicBezTo>
                    <a:cubicBezTo>
                      <a:pt x="82" y="47"/>
                      <a:pt x="85" y="61"/>
                      <a:pt x="83" y="54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6" name="îSḻïḋe"/>
              <p:cNvSpPr/>
              <p:nvPr/>
            </p:nvSpPr>
            <p:spPr bwMode="auto">
              <a:xfrm>
                <a:off x="10510860" y="1424253"/>
                <a:ext cx="681433" cy="1055207"/>
              </a:xfrm>
              <a:custGeom>
                <a:avLst/>
                <a:gdLst>
                  <a:gd name="T0" fmla="*/ 102 w 103"/>
                  <a:gd name="T1" fmla="*/ 71 h 161"/>
                  <a:gd name="T2" fmla="*/ 96 w 103"/>
                  <a:gd name="T3" fmla="*/ 50 h 161"/>
                  <a:gd name="T4" fmla="*/ 85 w 103"/>
                  <a:gd name="T5" fmla="*/ 34 h 161"/>
                  <a:gd name="T6" fmla="*/ 70 w 103"/>
                  <a:gd name="T7" fmla="*/ 23 h 161"/>
                  <a:gd name="T8" fmla="*/ 25 w 103"/>
                  <a:gd name="T9" fmla="*/ 0 h 161"/>
                  <a:gd name="T10" fmla="*/ 40 w 103"/>
                  <a:gd name="T11" fmla="*/ 12 h 161"/>
                  <a:gd name="T12" fmla="*/ 51 w 103"/>
                  <a:gd name="T13" fmla="*/ 29 h 161"/>
                  <a:gd name="T14" fmla="*/ 57 w 103"/>
                  <a:gd name="T15" fmla="*/ 50 h 161"/>
                  <a:gd name="T16" fmla="*/ 57 w 103"/>
                  <a:gd name="T17" fmla="*/ 74 h 161"/>
                  <a:gd name="T18" fmla="*/ 50 w 103"/>
                  <a:gd name="T19" fmla="*/ 98 h 161"/>
                  <a:gd name="T20" fmla="*/ 37 w 103"/>
                  <a:gd name="T21" fmla="*/ 118 h 161"/>
                  <a:gd name="T22" fmla="*/ 20 w 103"/>
                  <a:gd name="T23" fmla="*/ 134 h 161"/>
                  <a:gd name="T24" fmla="*/ 0 w 103"/>
                  <a:gd name="T25" fmla="*/ 144 h 161"/>
                  <a:gd name="T26" fmla="*/ 46 w 103"/>
                  <a:gd name="T27" fmla="*/ 161 h 161"/>
                  <a:gd name="T28" fmla="*/ 66 w 103"/>
                  <a:gd name="T29" fmla="*/ 151 h 161"/>
                  <a:gd name="T30" fmla="*/ 82 w 103"/>
                  <a:gd name="T31" fmla="*/ 136 h 161"/>
                  <a:gd name="T32" fmla="*/ 95 w 103"/>
                  <a:gd name="T33" fmla="*/ 117 h 161"/>
                  <a:gd name="T34" fmla="*/ 102 w 103"/>
                  <a:gd name="T35" fmla="*/ 94 h 161"/>
                  <a:gd name="T36" fmla="*/ 102 w 103"/>
                  <a:gd name="T37" fmla="*/ 7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3" h="161">
                    <a:moveTo>
                      <a:pt x="102" y="71"/>
                    </a:moveTo>
                    <a:cubicBezTo>
                      <a:pt x="101" y="63"/>
                      <a:pt x="99" y="56"/>
                      <a:pt x="96" y="50"/>
                    </a:cubicBezTo>
                    <a:cubicBezTo>
                      <a:pt x="93" y="44"/>
                      <a:pt x="90" y="39"/>
                      <a:pt x="85" y="34"/>
                    </a:cubicBezTo>
                    <a:cubicBezTo>
                      <a:pt x="81" y="29"/>
                      <a:pt x="76" y="25"/>
                      <a:pt x="70" y="23"/>
                    </a:cubicBezTo>
                    <a:cubicBezTo>
                      <a:pt x="55" y="15"/>
                      <a:pt x="40" y="8"/>
                      <a:pt x="25" y="0"/>
                    </a:cubicBezTo>
                    <a:cubicBezTo>
                      <a:pt x="30" y="3"/>
                      <a:pt x="36" y="7"/>
                      <a:pt x="40" y="12"/>
                    </a:cubicBezTo>
                    <a:cubicBezTo>
                      <a:pt x="45" y="17"/>
                      <a:pt x="49" y="22"/>
                      <a:pt x="51" y="29"/>
                    </a:cubicBezTo>
                    <a:cubicBezTo>
                      <a:pt x="54" y="35"/>
                      <a:pt x="56" y="42"/>
                      <a:pt x="57" y="50"/>
                    </a:cubicBezTo>
                    <a:cubicBezTo>
                      <a:pt x="58" y="57"/>
                      <a:pt x="58" y="65"/>
                      <a:pt x="57" y="74"/>
                    </a:cubicBezTo>
                    <a:cubicBezTo>
                      <a:pt x="55" y="82"/>
                      <a:pt x="53" y="90"/>
                      <a:pt x="50" y="98"/>
                    </a:cubicBezTo>
                    <a:cubicBezTo>
                      <a:pt x="46" y="105"/>
                      <a:pt x="42" y="112"/>
                      <a:pt x="37" y="118"/>
                    </a:cubicBezTo>
                    <a:cubicBezTo>
                      <a:pt x="32" y="124"/>
                      <a:pt x="26" y="129"/>
                      <a:pt x="20" y="134"/>
                    </a:cubicBezTo>
                    <a:cubicBezTo>
                      <a:pt x="14" y="138"/>
                      <a:pt x="7" y="141"/>
                      <a:pt x="0" y="144"/>
                    </a:cubicBezTo>
                    <a:cubicBezTo>
                      <a:pt x="46" y="161"/>
                      <a:pt x="46" y="161"/>
                      <a:pt x="46" y="161"/>
                    </a:cubicBezTo>
                    <a:cubicBezTo>
                      <a:pt x="53" y="159"/>
                      <a:pt x="60" y="156"/>
                      <a:pt x="66" y="151"/>
                    </a:cubicBezTo>
                    <a:cubicBezTo>
                      <a:pt x="72" y="147"/>
                      <a:pt x="77" y="142"/>
                      <a:pt x="82" y="136"/>
                    </a:cubicBezTo>
                    <a:cubicBezTo>
                      <a:pt x="87" y="130"/>
                      <a:pt x="91" y="124"/>
                      <a:pt x="95" y="117"/>
                    </a:cubicBezTo>
                    <a:cubicBezTo>
                      <a:pt x="98" y="109"/>
                      <a:pt x="100" y="102"/>
                      <a:pt x="102" y="94"/>
                    </a:cubicBezTo>
                    <a:cubicBezTo>
                      <a:pt x="103" y="86"/>
                      <a:pt x="103" y="78"/>
                      <a:pt x="102" y="7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7" name="ïşḻïḍé"/>
              <p:cNvSpPr/>
              <p:nvPr/>
            </p:nvSpPr>
            <p:spPr bwMode="auto">
              <a:xfrm>
                <a:off x="10510860" y="2368212"/>
                <a:ext cx="562636" cy="1519825"/>
              </a:xfrm>
              <a:custGeom>
                <a:avLst/>
                <a:gdLst>
                  <a:gd name="T0" fmla="*/ 80 w 85"/>
                  <a:gd name="T1" fmla="*/ 117 h 232"/>
                  <a:gd name="T2" fmla="*/ 67 w 85"/>
                  <a:gd name="T3" fmla="*/ 64 h 232"/>
                  <a:gd name="T4" fmla="*/ 46 w 85"/>
                  <a:gd name="T5" fmla="*/ 17 h 232"/>
                  <a:gd name="T6" fmla="*/ 0 w 85"/>
                  <a:gd name="T7" fmla="*/ 0 h 232"/>
                  <a:gd name="T8" fmla="*/ 21 w 85"/>
                  <a:gd name="T9" fmla="*/ 49 h 232"/>
                  <a:gd name="T10" fmla="*/ 34 w 85"/>
                  <a:gd name="T11" fmla="*/ 103 h 232"/>
                  <a:gd name="T12" fmla="*/ 39 w 85"/>
                  <a:gd name="T13" fmla="*/ 161 h 232"/>
                  <a:gd name="T14" fmla="*/ 35 w 85"/>
                  <a:gd name="T15" fmla="*/ 222 h 232"/>
                  <a:gd name="T16" fmla="*/ 81 w 85"/>
                  <a:gd name="T17" fmla="*/ 232 h 232"/>
                  <a:gd name="T18" fmla="*/ 85 w 85"/>
                  <a:gd name="T19" fmla="*/ 173 h 232"/>
                  <a:gd name="T20" fmla="*/ 80 w 85"/>
                  <a:gd name="T21" fmla="*/ 117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232">
                    <a:moveTo>
                      <a:pt x="80" y="117"/>
                    </a:moveTo>
                    <a:cubicBezTo>
                      <a:pt x="77" y="99"/>
                      <a:pt x="72" y="81"/>
                      <a:pt x="67" y="64"/>
                    </a:cubicBezTo>
                    <a:cubicBezTo>
                      <a:pt x="61" y="48"/>
                      <a:pt x="54" y="32"/>
                      <a:pt x="46" y="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15"/>
                      <a:pt x="15" y="31"/>
                      <a:pt x="21" y="49"/>
                    </a:cubicBezTo>
                    <a:cubicBezTo>
                      <a:pt x="27" y="66"/>
                      <a:pt x="31" y="84"/>
                      <a:pt x="34" y="103"/>
                    </a:cubicBezTo>
                    <a:cubicBezTo>
                      <a:pt x="37" y="122"/>
                      <a:pt x="39" y="141"/>
                      <a:pt x="39" y="161"/>
                    </a:cubicBezTo>
                    <a:cubicBezTo>
                      <a:pt x="39" y="181"/>
                      <a:pt x="38" y="202"/>
                      <a:pt x="35" y="222"/>
                    </a:cubicBezTo>
                    <a:cubicBezTo>
                      <a:pt x="81" y="232"/>
                      <a:pt x="81" y="232"/>
                      <a:pt x="81" y="232"/>
                    </a:cubicBezTo>
                    <a:cubicBezTo>
                      <a:pt x="84" y="212"/>
                      <a:pt x="85" y="193"/>
                      <a:pt x="85" y="173"/>
                    </a:cubicBezTo>
                    <a:cubicBezTo>
                      <a:pt x="84" y="154"/>
                      <a:pt x="83" y="135"/>
                      <a:pt x="80" y="117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8" name="ïşļïḓe"/>
              <p:cNvSpPr/>
              <p:nvPr/>
            </p:nvSpPr>
            <p:spPr bwMode="auto">
              <a:xfrm>
                <a:off x="10207268" y="3927299"/>
                <a:ext cx="826629" cy="1184449"/>
              </a:xfrm>
              <a:custGeom>
                <a:avLst/>
                <a:gdLst>
                  <a:gd name="T0" fmla="*/ 79 w 125"/>
                  <a:gd name="T1" fmla="*/ 0 h 181"/>
                  <a:gd name="T2" fmla="*/ 66 w 125"/>
                  <a:gd name="T3" fmla="*/ 50 h 181"/>
                  <a:gd name="T4" fmla="*/ 49 w 125"/>
                  <a:gd name="T5" fmla="*/ 97 h 181"/>
                  <a:gd name="T6" fmla="*/ 26 w 125"/>
                  <a:gd name="T7" fmla="*/ 140 h 181"/>
                  <a:gd name="T8" fmla="*/ 0 w 125"/>
                  <a:gd name="T9" fmla="*/ 178 h 181"/>
                  <a:gd name="T10" fmla="*/ 48 w 125"/>
                  <a:gd name="T11" fmla="*/ 181 h 181"/>
                  <a:gd name="T12" fmla="*/ 74 w 125"/>
                  <a:gd name="T13" fmla="*/ 144 h 181"/>
                  <a:gd name="T14" fmla="*/ 96 w 125"/>
                  <a:gd name="T15" fmla="*/ 103 h 181"/>
                  <a:gd name="T16" fmla="*/ 113 w 125"/>
                  <a:gd name="T17" fmla="*/ 58 h 181"/>
                  <a:gd name="T18" fmla="*/ 125 w 125"/>
                  <a:gd name="T19" fmla="*/ 10 h 181"/>
                  <a:gd name="T20" fmla="*/ 79 w 125"/>
                  <a:gd name="T21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" h="181">
                    <a:moveTo>
                      <a:pt x="79" y="0"/>
                    </a:moveTo>
                    <a:cubicBezTo>
                      <a:pt x="76" y="18"/>
                      <a:pt x="71" y="34"/>
                      <a:pt x="66" y="50"/>
                    </a:cubicBezTo>
                    <a:cubicBezTo>
                      <a:pt x="61" y="67"/>
                      <a:pt x="56" y="82"/>
                      <a:pt x="49" y="97"/>
                    </a:cubicBezTo>
                    <a:cubicBezTo>
                      <a:pt x="42" y="112"/>
                      <a:pt x="35" y="126"/>
                      <a:pt x="26" y="140"/>
                    </a:cubicBezTo>
                    <a:cubicBezTo>
                      <a:pt x="18" y="153"/>
                      <a:pt x="9" y="166"/>
                      <a:pt x="0" y="178"/>
                    </a:cubicBezTo>
                    <a:cubicBezTo>
                      <a:pt x="48" y="181"/>
                      <a:pt x="48" y="181"/>
                      <a:pt x="48" y="181"/>
                    </a:cubicBezTo>
                    <a:cubicBezTo>
                      <a:pt x="57" y="169"/>
                      <a:pt x="66" y="157"/>
                      <a:pt x="74" y="144"/>
                    </a:cubicBezTo>
                    <a:cubicBezTo>
                      <a:pt x="82" y="131"/>
                      <a:pt x="89" y="117"/>
                      <a:pt x="96" y="103"/>
                    </a:cubicBezTo>
                    <a:cubicBezTo>
                      <a:pt x="102" y="89"/>
                      <a:pt x="108" y="74"/>
                      <a:pt x="113" y="58"/>
                    </a:cubicBezTo>
                    <a:cubicBezTo>
                      <a:pt x="118" y="42"/>
                      <a:pt x="122" y="26"/>
                      <a:pt x="125" y="10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9" name="ï$ļîḍè"/>
              <p:cNvSpPr/>
              <p:nvPr/>
            </p:nvSpPr>
            <p:spPr bwMode="auto">
              <a:xfrm>
                <a:off x="7278593" y="1476603"/>
                <a:ext cx="1871052" cy="2535767"/>
              </a:xfrm>
              <a:custGeom>
                <a:avLst/>
                <a:gdLst>
                  <a:gd name="T0" fmla="*/ 243 w 283"/>
                  <a:gd name="T1" fmla="*/ 4 h 387"/>
                  <a:gd name="T2" fmla="*/ 168 w 283"/>
                  <a:gd name="T3" fmla="*/ 31 h 387"/>
                  <a:gd name="T4" fmla="*/ 146 w 283"/>
                  <a:gd name="T5" fmla="*/ 64 h 387"/>
                  <a:gd name="T6" fmla="*/ 158 w 283"/>
                  <a:gd name="T7" fmla="*/ 98 h 387"/>
                  <a:gd name="T8" fmla="*/ 149 w 283"/>
                  <a:gd name="T9" fmla="*/ 144 h 387"/>
                  <a:gd name="T10" fmla="*/ 115 w 283"/>
                  <a:gd name="T11" fmla="*/ 178 h 387"/>
                  <a:gd name="T12" fmla="*/ 80 w 283"/>
                  <a:gd name="T13" fmla="*/ 178 h 387"/>
                  <a:gd name="T14" fmla="*/ 61 w 283"/>
                  <a:gd name="T15" fmla="*/ 156 h 387"/>
                  <a:gd name="T16" fmla="*/ 37 w 283"/>
                  <a:gd name="T17" fmla="*/ 174 h 387"/>
                  <a:gd name="T18" fmla="*/ 9 w 283"/>
                  <a:gd name="T19" fmla="*/ 246 h 387"/>
                  <a:gd name="T20" fmla="*/ 69 w 283"/>
                  <a:gd name="T21" fmla="*/ 295 h 387"/>
                  <a:gd name="T22" fmla="*/ 79 w 283"/>
                  <a:gd name="T23" fmla="*/ 300 h 387"/>
                  <a:gd name="T24" fmla="*/ 75 w 283"/>
                  <a:gd name="T25" fmla="*/ 306 h 387"/>
                  <a:gd name="T26" fmla="*/ 72 w 283"/>
                  <a:gd name="T27" fmla="*/ 313 h 387"/>
                  <a:gd name="T28" fmla="*/ 70 w 283"/>
                  <a:gd name="T29" fmla="*/ 321 h 387"/>
                  <a:gd name="T30" fmla="*/ 69 w 283"/>
                  <a:gd name="T31" fmla="*/ 347 h 387"/>
                  <a:gd name="T32" fmla="*/ 86 w 283"/>
                  <a:gd name="T33" fmla="*/ 379 h 387"/>
                  <a:gd name="T34" fmla="*/ 118 w 283"/>
                  <a:gd name="T35" fmla="*/ 384 h 387"/>
                  <a:gd name="T36" fmla="*/ 145 w 283"/>
                  <a:gd name="T37" fmla="*/ 359 h 387"/>
                  <a:gd name="T38" fmla="*/ 153 w 283"/>
                  <a:gd name="T39" fmla="*/ 333 h 387"/>
                  <a:gd name="T40" fmla="*/ 153 w 283"/>
                  <a:gd name="T41" fmla="*/ 325 h 387"/>
                  <a:gd name="T42" fmla="*/ 153 w 283"/>
                  <a:gd name="T43" fmla="*/ 317 h 387"/>
                  <a:gd name="T44" fmla="*/ 151 w 283"/>
                  <a:gd name="T45" fmla="*/ 310 h 387"/>
                  <a:gd name="T46" fmla="*/ 163 w 283"/>
                  <a:gd name="T47" fmla="*/ 308 h 387"/>
                  <a:gd name="T48" fmla="*/ 245 w 283"/>
                  <a:gd name="T49" fmla="*/ 237 h 387"/>
                  <a:gd name="T50" fmla="*/ 237 w 283"/>
                  <a:gd name="T51" fmla="*/ 238 h 387"/>
                  <a:gd name="T52" fmla="*/ 230 w 283"/>
                  <a:gd name="T53" fmla="*/ 238 h 387"/>
                  <a:gd name="T54" fmla="*/ 194 w 283"/>
                  <a:gd name="T55" fmla="*/ 213 h 387"/>
                  <a:gd name="T56" fmla="*/ 186 w 283"/>
                  <a:gd name="T57" fmla="*/ 163 h 387"/>
                  <a:gd name="T58" fmla="*/ 210 w 283"/>
                  <a:gd name="T59" fmla="*/ 115 h 387"/>
                  <a:gd name="T60" fmla="*/ 253 w 283"/>
                  <a:gd name="T61" fmla="*/ 97 h 387"/>
                  <a:gd name="T62" fmla="*/ 260 w 283"/>
                  <a:gd name="T63" fmla="*/ 98 h 387"/>
                  <a:gd name="T64" fmla="*/ 267 w 283"/>
                  <a:gd name="T65" fmla="*/ 100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3" h="387">
                    <a:moveTo>
                      <a:pt x="283" y="0"/>
                    </a:moveTo>
                    <a:cubicBezTo>
                      <a:pt x="270" y="0"/>
                      <a:pt x="256" y="1"/>
                      <a:pt x="243" y="4"/>
                    </a:cubicBezTo>
                    <a:cubicBezTo>
                      <a:pt x="230" y="6"/>
                      <a:pt x="217" y="10"/>
                      <a:pt x="205" y="15"/>
                    </a:cubicBezTo>
                    <a:cubicBezTo>
                      <a:pt x="192" y="19"/>
                      <a:pt x="180" y="25"/>
                      <a:pt x="168" y="31"/>
                    </a:cubicBezTo>
                    <a:cubicBezTo>
                      <a:pt x="157" y="38"/>
                      <a:pt x="146" y="45"/>
                      <a:pt x="135" y="54"/>
                    </a:cubicBezTo>
                    <a:cubicBezTo>
                      <a:pt x="139" y="56"/>
                      <a:pt x="143" y="60"/>
                      <a:pt x="146" y="64"/>
                    </a:cubicBezTo>
                    <a:cubicBezTo>
                      <a:pt x="149" y="69"/>
                      <a:pt x="152" y="74"/>
                      <a:pt x="154" y="79"/>
                    </a:cubicBezTo>
                    <a:cubicBezTo>
                      <a:pt x="156" y="85"/>
                      <a:pt x="157" y="91"/>
                      <a:pt x="158" y="98"/>
                    </a:cubicBezTo>
                    <a:cubicBezTo>
                      <a:pt x="159" y="104"/>
                      <a:pt x="158" y="111"/>
                      <a:pt x="157" y="118"/>
                    </a:cubicBezTo>
                    <a:cubicBezTo>
                      <a:pt x="156" y="128"/>
                      <a:pt x="153" y="136"/>
                      <a:pt x="149" y="144"/>
                    </a:cubicBezTo>
                    <a:cubicBezTo>
                      <a:pt x="145" y="152"/>
                      <a:pt x="140" y="159"/>
                      <a:pt x="134" y="165"/>
                    </a:cubicBezTo>
                    <a:cubicBezTo>
                      <a:pt x="128" y="171"/>
                      <a:pt x="122" y="175"/>
                      <a:pt x="115" y="178"/>
                    </a:cubicBezTo>
                    <a:cubicBezTo>
                      <a:pt x="108" y="181"/>
                      <a:pt x="101" y="182"/>
                      <a:pt x="94" y="182"/>
                    </a:cubicBezTo>
                    <a:cubicBezTo>
                      <a:pt x="89" y="181"/>
                      <a:pt x="85" y="180"/>
                      <a:pt x="80" y="178"/>
                    </a:cubicBezTo>
                    <a:cubicBezTo>
                      <a:pt x="76" y="175"/>
                      <a:pt x="72" y="172"/>
                      <a:pt x="69" y="169"/>
                    </a:cubicBezTo>
                    <a:cubicBezTo>
                      <a:pt x="66" y="165"/>
                      <a:pt x="63" y="161"/>
                      <a:pt x="61" y="156"/>
                    </a:cubicBezTo>
                    <a:cubicBezTo>
                      <a:pt x="59" y="152"/>
                      <a:pt x="57" y="146"/>
                      <a:pt x="56" y="141"/>
                    </a:cubicBezTo>
                    <a:cubicBezTo>
                      <a:pt x="49" y="151"/>
                      <a:pt x="43" y="162"/>
                      <a:pt x="37" y="174"/>
                    </a:cubicBezTo>
                    <a:cubicBezTo>
                      <a:pt x="31" y="185"/>
                      <a:pt x="26" y="197"/>
                      <a:pt x="21" y="209"/>
                    </a:cubicBezTo>
                    <a:cubicBezTo>
                      <a:pt x="17" y="221"/>
                      <a:pt x="12" y="233"/>
                      <a:pt x="9" y="246"/>
                    </a:cubicBezTo>
                    <a:cubicBezTo>
                      <a:pt x="5" y="259"/>
                      <a:pt x="2" y="272"/>
                      <a:pt x="0" y="285"/>
                    </a:cubicBezTo>
                    <a:cubicBezTo>
                      <a:pt x="69" y="295"/>
                      <a:pt x="69" y="295"/>
                      <a:pt x="69" y="295"/>
                    </a:cubicBezTo>
                    <a:cubicBezTo>
                      <a:pt x="81" y="297"/>
                      <a:pt x="81" y="297"/>
                      <a:pt x="81" y="297"/>
                    </a:cubicBezTo>
                    <a:cubicBezTo>
                      <a:pt x="80" y="298"/>
                      <a:pt x="80" y="299"/>
                      <a:pt x="79" y="300"/>
                    </a:cubicBezTo>
                    <a:cubicBezTo>
                      <a:pt x="78" y="301"/>
                      <a:pt x="78" y="302"/>
                      <a:pt x="77" y="303"/>
                    </a:cubicBezTo>
                    <a:cubicBezTo>
                      <a:pt x="77" y="304"/>
                      <a:pt x="76" y="305"/>
                      <a:pt x="75" y="306"/>
                    </a:cubicBezTo>
                    <a:cubicBezTo>
                      <a:pt x="75" y="307"/>
                      <a:pt x="74" y="308"/>
                      <a:pt x="74" y="310"/>
                    </a:cubicBezTo>
                    <a:cubicBezTo>
                      <a:pt x="73" y="311"/>
                      <a:pt x="73" y="312"/>
                      <a:pt x="72" y="313"/>
                    </a:cubicBezTo>
                    <a:cubicBezTo>
                      <a:pt x="72" y="315"/>
                      <a:pt x="72" y="316"/>
                      <a:pt x="71" y="317"/>
                    </a:cubicBezTo>
                    <a:cubicBezTo>
                      <a:pt x="71" y="318"/>
                      <a:pt x="71" y="320"/>
                      <a:pt x="70" y="321"/>
                    </a:cubicBezTo>
                    <a:cubicBezTo>
                      <a:pt x="70" y="322"/>
                      <a:pt x="70" y="324"/>
                      <a:pt x="69" y="325"/>
                    </a:cubicBezTo>
                    <a:cubicBezTo>
                      <a:pt x="68" y="333"/>
                      <a:pt x="68" y="340"/>
                      <a:pt x="69" y="347"/>
                    </a:cubicBezTo>
                    <a:cubicBezTo>
                      <a:pt x="70" y="353"/>
                      <a:pt x="72" y="360"/>
                      <a:pt x="75" y="365"/>
                    </a:cubicBezTo>
                    <a:cubicBezTo>
                      <a:pt x="78" y="371"/>
                      <a:pt x="82" y="375"/>
                      <a:pt x="86" y="379"/>
                    </a:cubicBezTo>
                    <a:cubicBezTo>
                      <a:pt x="90" y="383"/>
                      <a:pt x="96" y="385"/>
                      <a:pt x="101" y="386"/>
                    </a:cubicBezTo>
                    <a:cubicBezTo>
                      <a:pt x="107" y="387"/>
                      <a:pt x="113" y="386"/>
                      <a:pt x="118" y="384"/>
                    </a:cubicBezTo>
                    <a:cubicBezTo>
                      <a:pt x="124" y="382"/>
                      <a:pt x="129" y="379"/>
                      <a:pt x="133" y="375"/>
                    </a:cubicBezTo>
                    <a:cubicBezTo>
                      <a:pt x="138" y="370"/>
                      <a:pt x="142" y="365"/>
                      <a:pt x="145" y="359"/>
                    </a:cubicBezTo>
                    <a:cubicBezTo>
                      <a:pt x="149" y="352"/>
                      <a:pt x="151" y="345"/>
                      <a:pt x="152" y="338"/>
                    </a:cubicBezTo>
                    <a:cubicBezTo>
                      <a:pt x="152" y="336"/>
                      <a:pt x="153" y="335"/>
                      <a:pt x="153" y="333"/>
                    </a:cubicBezTo>
                    <a:cubicBezTo>
                      <a:pt x="153" y="332"/>
                      <a:pt x="153" y="331"/>
                      <a:pt x="153" y="329"/>
                    </a:cubicBezTo>
                    <a:cubicBezTo>
                      <a:pt x="153" y="328"/>
                      <a:pt x="153" y="326"/>
                      <a:pt x="153" y="325"/>
                    </a:cubicBezTo>
                    <a:cubicBezTo>
                      <a:pt x="153" y="324"/>
                      <a:pt x="153" y="322"/>
                      <a:pt x="153" y="321"/>
                    </a:cubicBezTo>
                    <a:cubicBezTo>
                      <a:pt x="153" y="320"/>
                      <a:pt x="153" y="318"/>
                      <a:pt x="153" y="317"/>
                    </a:cubicBezTo>
                    <a:cubicBezTo>
                      <a:pt x="152" y="316"/>
                      <a:pt x="152" y="315"/>
                      <a:pt x="152" y="313"/>
                    </a:cubicBezTo>
                    <a:cubicBezTo>
                      <a:pt x="152" y="312"/>
                      <a:pt x="151" y="311"/>
                      <a:pt x="151" y="310"/>
                    </a:cubicBezTo>
                    <a:cubicBezTo>
                      <a:pt x="151" y="309"/>
                      <a:pt x="151" y="307"/>
                      <a:pt x="150" y="306"/>
                    </a:cubicBezTo>
                    <a:cubicBezTo>
                      <a:pt x="163" y="308"/>
                      <a:pt x="163" y="308"/>
                      <a:pt x="163" y="308"/>
                    </a:cubicBezTo>
                    <a:cubicBezTo>
                      <a:pt x="232" y="318"/>
                      <a:pt x="232" y="318"/>
                      <a:pt x="232" y="318"/>
                    </a:cubicBezTo>
                    <a:cubicBezTo>
                      <a:pt x="245" y="237"/>
                      <a:pt x="245" y="237"/>
                      <a:pt x="245" y="237"/>
                    </a:cubicBezTo>
                    <a:cubicBezTo>
                      <a:pt x="243" y="238"/>
                      <a:pt x="242" y="238"/>
                      <a:pt x="241" y="238"/>
                    </a:cubicBezTo>
                    <a:cubicBezTo>
                      <a:pt x="240" y="238"/>
                      <a:pt x="238" y="238"/>
                      <a:pt x="237" y="238"/>
                    </a:cubicBezTo>
                    <a:cubicBezTo>
                      <a:pt x="236" y="238"/>
                      <a:pt x="235" y="238"/>
                      <a:pt x="233" y="238"/>
                    </a:cubicBezTo>
                    <a:cubicBezTo>
                      <a:pt x="232" y="238"/>
                      <a:pt x="231" y="238"/>
                      <a:pt x="230" y="238"/>
                    </a:cubicBezTo>
                    <a:cubicBezTo>
                      <a:pt x="222" y="237"/>
                      <a:pt x="215" y="234"/>
                      <a:pt x="209" y="230"/>
                    </a:cubicBezTo>
                    <a:cubicBezTo>
                      <a:pt x="203" y="226"/>
                      <a:pt x="198" y="220"/>
                      <a:pt x="194" y="213"/>
                    </a:cubicBezTo>
                    <a:cubicBezTo>
                      <a:pt x="190" y="207"/>
                      <a:pt x="187" y="199"/>
                      <a:pt x="186" y="190"/>
                    </a:cubicBezTo>
                    <a:cubicBezTo>
                      <a:pt x="184" y="182"/>
                      <a:pt x="184" y="172"/>
                      <a:pt x="186" y="163"/>
                    </a:cubicBezTo>
                    <a:cubicBezTo>
                      <a:pt x="187" y="153"/>
                      <a:pt x="191" y="144"/>
                      <a:pt x="195" y="136"/>
                    </a:cubicBezTo>
                    <a:cubicBezTo>
                      <a:pt x="199" y="128"/>
                      <a:pt x="204" y="121"/>
                      <a:pt x="210" y="115"/>
                    </a:cubicBezTo>
                    <a:cubicBezTo>
                      <a:pt x="216" y="109"/>
                      <a:pt x="223" y="104"/>
                      <a:pt x="230" y="101"/>
                    </a:cubicBezTo>
                    <a:cubicBezTo>
                      <a:pt x="237" y="98"/>
                      <a:pt x="245" y="96"/>
                      <a:pt x="253" y="97"/>
                    </a:cubicBezTo>
                    <a:cubicBezTo>
                      <a:pt x="254" y="97"/>
                      <a:pt x="255" y="97"/>
                      <a:pt x="256" y="97"/>
                    </a:cubicBezTo>
                    <a:cubicBezTo>
                      <a:pt x="258" y="97"/>
                      <a:pt x="259" y="98"/>
                      <a:pt x="260" y="98"/>
                    </a:cubicBezTo>
                    <a:cubicBezTo>
                      <a:pt x="261" y="98"/>
                      <a:pt x="262" y="99"/>
                      <a:pt x="264" y="99"/>
                    </a:cubicBezTo>
                    <a:cubicBezTo>
                      <a:pt x="265" y="99"/>
                      <a:pt x="266" y="100"/>
                      <a:pt x="267" y="100"/>
                    </a:cubicBezTo>
                    <a:lnTo>
                      <a:pt x="283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0" name="íṡḷíḑe"/>
              <p:cNvSpPr/>
              <p:nvPr/>
            </p:nvSpPr>
            <p:spPr bwMode="auto">
              <a:xfrm>
                <a:off x="7041000" y="3428326"/>
                <a:ext cx="2088847" cy="2319818"/>
              </a:xfrm>
              <a:custGeom>
                <a:avLst/>
                <a:gdLst>
                  <a:gd name="T0" fmla="*/ 29 w 316"/>
                  <a:gd name="T1" fmla="*/ 42 h 354"/>
                  <a:gd name="T2" fmla="*/ 33 w 316"/>
                  <a:gd name="T3" fmla="*/ 121 h 354"/>
                  <a:gd name="T4" fmla="*/ 28 w 316"/>
                  <a:gd name="T5" fmla="*/ 166 h 354"/>
                  <a:gd name="T6" fmla="*/ 7 w 316"/>
                  <a:gd name="T7" fmla="*/ 195 h 354"/>
                  <a:gd name="T8" fmla="*/ 1 w 316"/>
                  <a:gd name="T9" fmla="*/ 240 h 354"/>
                  <a:gd name="T10" fmla="*/ 21 w 316"/>
                  <a:gd name="T11" fmla="*/ 282 h 354"/>
                  <a:gd name="T12" fmla="*/ 53 w 316"/>
                  <a:gd name="T13" fmla="*/ 293 h 354"/>
                  <a:gd name="T14" fmla="*/ 80 w 316"/>
                  <a:gd name="T15" fmla="*/ 278 h 354"/>
                  <a:gd name="T16" fmla="*/ 115 w 316"/>
                  <a:gd name="T17" fmla="*/ 294 h 354"/>
                  <a:gd name="T18" fmla="*/ 177 w 316"/>
                  <a:gd name="T19" fmla="*/ 340 h 354"/>
                  <a:gd name="T20" fmla="*/ 229 w 316"/>
                  <a:gd name="T21" fmla="*/ 257 h 354"/>
                  <a:gd name="T22" fmla="*/ 234 w 316"/>
                  <a:gd name="T23" fmla="*/ 242 h 354"/>
                  <a:gd name="T24" fmla="*/ 239 w 316"/>
                  <a:gd name="T25" fmla="*/ 248 h 354"/>
                  <a:gd name="T26" fmla="*/ 246 w 316"/>
                  <a:gd name="T27" fmla="*/ 254 h 354"/>
                  <a:gd name="T28" fmla="*/ 254 w 316"/>
                  <a:gd name="T29" fmla="*/ 258 h 354"/>
                  <a:gd name="T30" fmla="*/ 278 w 316"/>
                  <a:gd name="T31" fmla="*/ 259 h 354"/>
                  <a:gd name="T32" fmla="*/ 308 w 316"/>
                  <a:gd name="T33" fmla="*/ 233 h 354"/>
                  <a:gd name="T34" fmla="*/ 315 w 316"/>
                  <a:gd name="T35" fmla="*/ 188 h 354"/>
                  <a:gd name="T36" fmla="*/ 295 w 316"/>
                  <a:gd name="T37" fmla="*/ 152 h 354"/>
                  <a:gd name="T38" fmla="*/ 273 w 316"/>
                  <a:gd name="T39" fmla="*/ 144 h 354"/>
                  <a:gd name="T40" fmla="*/ 264 w 316"/>
                  <a:gd name="T41" fmla="*/ 144 h 354"/>
                  <a:gd name="T42" fmla="*/ 256 w 316"/>
                  <a:gd name="T43" fmla="*/ 147 h 354"/>
                  <a:gd name="T44" fmla="*/ 249 w 316"/>
                  <a:gd name="T45" fmla="*/ 150 h 354"/>
                  <a:gd name="T46" fmla="*/ 249 w 316"/>
                  <a:gd name="T47" fmla="*/ 135 h 354"/>
                  <a:gd name="T48" fmla="*/ 200 w 316"/>
                  <a:gd name="T49" fmla="*/ 25 h 354"/>
                  <a:gd name="T50" fmla="*/ 200 w 316"/>
                  <a:gd name="T51" fmla="*/ 33 h 354"/>
                  <a:gd name="T52" fmla="*/ 199 w 316"/>
                  <a:gd name="T53" fmla="*/ 41 h 354"/>
                  <a:gd name="T54" fmla="*/ 175 w 316"/>
                  <a:gd name="T55" fmla="*/ 88 h 354"/>
                  <a:gd name="T56" fmla="*/ 135 w 316"/>
                  <a:gd name="T57" fmla="*/ 102 h 354"/>
                  <a:gd name="T58" fmla="*/ 102 w 316"/>
                  <a:gd name="T59" fmla="*/ 76 h 354"/>
                  <a:gd name="T60" fmla="*/ 95 w 316"/>
                  <a:gd name="T61" fmla="*/ 26 h 354"/>
                  <a:gd name="T62" fmla="*/ 97 w 316"/>
                  <a:gd name="T63" fmla="*/ 18 h 354"/>
                  <a:gd name="T64" fmla="*/ 99 w 316"/>
                  <a:gd name="T65" fmla="*/ 1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6" h="354">
                    <a:moveTo>
                      <a:pt x="33" y="0"/>
                    </a:moveTo>
                    <a:cubicBezTo>
                      <a:pt x="31" y="14"/>
                      <a:pt x="30" y="28"/>
                      <a:pt x="29" y="42"/>
                    </a:cubicBezTo>
                    <a:cubicBezTo>
                      <a:pt x="29" y="55"/>
                      <a:pt x="29" y="69"/>
                      <a:pt x="29" y="82"/>
                    </a:cubicBezTo>
                    <a:cubicBezTo>
                      <a:pt x="30" y="95"/>
                      <a:pt x="31" y="109"/>
                      <a:pt x="33" y="121"/>
                    </a:cubicBezTo>
                    <a:cubicBezTo>
                      <a:pt x="35" y="134"/>
                      <a:pt x="38" y="147"/>
                      <a:pt x="41" y="159"/>
                    </a:cubicBezTo>
                    <a:cubicBezTo>
                      <a:pt x="36" y="161"/>
                      <a:pt x="32" y="163"/>
                      <a:pt x="28" y="166"/>
                    </a:cubicBezTo>
                    <a:cubicBezTo>
                      <a:pt x="23" y="170"/>
                      <a:pt x="19" y="174"/>
                      <a:pt x="16" y="179"/>
                    </a:cubicBezTo>
                    <a:cubicBezTo>
                      <a:pt x="13" y="183"/>
                      <a:pt x="10" y="189"/>
                      <a:pt x="7" y="195"/>
                    </a:cubicBezTo>
                    <a:cubicBezTo>
                      <a:pt x="5" y="200"/>
                      <a:pt x="3" y="207"/>
                      <a:pt x="2" y="214"/>
                    </a:cubicBezTo>
                    <a:cubicBezTo>
                      <a:pt x="0" y="223"/>
                      <a:pt x="0" y="232"/>
                      <a:pt x="1" y="240"/>
                    </a:cubicBezTo>
                    <a:cubicBezTo>
                      <a:pt x="2" y="249"/>
                      <a:pt x="5" y="257"/>
                      <a:pt x="8" y="264"/>
                    </a:cubicBezTo>
                    <a:cubicBezTo>
                      <a:pt x="11" y="271"/>
                      <a:pt x="16" y="277"/>
                      <a:pt x="21" y="282"/>
                    </a:cubicBezTo>
                    <a:cubicBezTo>
                      <a:pt x="26" y="287"/>
                      <a:pt x="32" y="290"/>
                      <a:pt x="39" y="292"/>
                    </a:cubicBezTo>
                    <a:cubicBezTo>
                      <a:pt x="44" y="293"/>
                      <a:pt x="48" y="293"/>
                      <a:pt x="53" y="293"/>
                    </a:cubicBezTo>
                    <a:cubicBezTo>
                      <a:pt x="58" y="292"/>
                      <a:pt x="63" y="290"/>
                      <a:pt x="67" y="288"/>
                    </a:cubicBezTo>
                    <a:cubicBezTo>
                      <a:pt x="72" y="286"/>
                      <a:pt x="76" y="282"/>
                      <a:pt x="80" y="278"/>
                    </a:cubicBezTo>
                    <a:cubicBezTo>
                      <a:pt x="84" y="274"/>
                      <a:pt x="87" y="270"/>
                      <a:pt x="90" y="264"/>
                    </a:cubicBezTo>
                    <a:cubicBezTo>
                      <a:pt x="98" y="275"/>
                      <a:pt x="106" y="285"/>
                      <a:pt x="115" y="294"/>
                    </a:cubicBezTo>
                    <a:cubicBezTo>
                      <a:pt x="124" y="303"/>
                      <a:pt x="134" y="312"/>
                      <a:pt x="144" y="319"/>
                    </a:cubicBezTo>
                    <a:cubicBezTo>
                      <a:pt x="154" y="327"/>
                      <a:pt x="165" y="334"/>
                      <a:pt x="177" y="340"/>
                    </a:cubicBezTo>
                    <a:cubicBezTo>
                      <a:pt x="188" y="346"/>
                      <a:pt x="200" y="351"/>
                      <a:pt x="213" y="354"/>
                    </a:cubicBezTo>
                    <a:cubicBezTo>
                      <a:pt x="229" y="257"/>
                      <a:pt x="229" y="257"/>
                      <a:pt x="229" y="257"/>
                    </a:cubicBezTo>
                    <a:cubicBezTo>
                      <a:pt x="232" y="239"/>
                      <a:pt x="232" y="239"/>
                      <a:pt x="232" y="239"/>
                    </a:cubicBezTo>
                    <a:cubicBezTo>
                      <a:pt x="233" y="240"/>
                      <a:pt x="233" y="241"/>
                      <a:pt x="234" y="242"/>
                    </a:cubicBezTo>
                    <a:cubicBezTo>
                      <a:pt x="235" y="243"/>
                      <a:pt x="236" y="245"/>
                      <a:pt x="237" y="245"/>
                    </a:cubicBezTo>
                    <a:cubicBezTo>
                      <a:pt x="237" y="246"/>
                      <a:pt x="238" y="247"/>
                      <a:pt x="239" y="248"/>
                    </a:cubicBezTo>
                    <a:cubicBezTo>
                      <a:pt x="240" y="249"/>
                      <a:pt x="241" y="250"/>
                      <a:pt x="242" y="251"/>
                    </a:cubicBezTo>
                    <a:cubicBezTo>
                      <a:pt x="243" y="252"/>
                      <a:pt x="244" y="253"/>
                      <a:pt x="246" y="254"/>
                    </a:cubicBezTo>
                    <a:cubicBezTo>
                      <a:pt x="247" y="255"/>
                      <a:pt x="248" y="256"/>
                      <a:pt x="250" y="256"/>
                    </a:cubicBezTo>
                    <a:cubicBezTo>
                      <a:pt x="251" y="257"/>
                      <a:pt x="253" y="258"/>
                      <a:pt x="254" y="258"/>
                    </a:cubicBezTo>
                    <a:cubicBezTo>
                      <a:pt x="256" y="259"/>
                      <a:pt x="257" y="259"/>
                      <a:pt x="259" y="260"/>
                    </a:cubicBezTo>
                    <a:cubicBezTo>
                      <a:pt x="265" y="261"/>
                      <a:pt x="272" y="261"/>
                      <a:pt x="278" y="259"/>
                    </a:cubicBezTo>
                    <a:cubicBezTo>
                      <a:pt x="284" y="257"/>
                      <a:pt x="289" y="254"/>
                      <a:pt x="294" y="250"/>
                    </a:cubicBezTo>
                    <a:cubicBezTo>
                      <a:pt x="300" y="246"/>
                      <a:pt x="304" y="240"/>
                      <a:pt x="308" y="233"/>
                    </a:cubicBezTo>
                    <a:cubicBezTo>
                      <a:pt x="311" y="227"/>
                      <a:pt x="314" y="219"/>
                      <a:pt x="315" y="211"/>
                    </a:cubicBezTo>
                    <a:cubicBezTo>
                      <a:pt x="316" y="203"/>
                      <a:pt x="316" y="195"/>
                      <a:pt x="315" y="188"/>
                    </a:cubicBezTo>
                    <a:cubicBezTo>
                      <a:pt x="314" y="180"/>
                      <a:pt x="311" y="173"/>
                      <a:pt x="308" y="167"/>
                    </a:cubicBezTo>
                    <a:cubicBezTo>
                      <a:pt x="304" y="161"/>
                      <a:pt x="300" y="156"/>
                      <a:pt x="295" y="152"/>
                    </a:cubicBezTo>
                    <a:cubicBezTo>
                      <a:pt x="290" y="148"/>
                      <a:pt x="284" y="145"/>
                      <a:pt x="278" y="144"/>
                    </a:cubicBezTo>
                    <a:cubicBezTo>
                      <a:pt x="276" y="144"/>
                      <a:pt x="275" y="144"/>
                      <a:pt x="273" y="144"/>
                    </a:cubicBezTo>
                    <a:cubicBezTo>
                      <a:pt x="271" y="143"/>
                      <a:pt x="270" y="144"/>
                      <a:pt x="268" y="144"/>
                    </a:cubicBezTo>
                    <a:cubicBezTo>
                      <a:pt x="267" y="144"/>
                      <a:pt x="265" y="144"/>
                      <a:pt x="264" y="144"/>
                    </a:cubicBezTo>
                    <a:cubicBezTo>
                      <a:pt x="262" y="145"/>
                      <a:pt x="260" y="145"/>
                      <a:pt x="259" y="146"/>
                    </a:cubicBezTo>
                    <a:cubicBezTo>
                      <a:pt x="258" y="146"/>
                      <a:pt x="257" y="146"/>
                      <a:pt x="256" y="147"/>
                    </a:cubicBezTo>
                    <a:cubicBezTo>
                      <a:pt x="254" y="147"/>
                      <a:pt x="253" y="148"/>
                      <a:pt x="252" y="148"/>
                    </a:cubicBezTo>
                    <a:cubicBezTo>
                      <a:pt x="251" y="149"/>
                      <a:pt x="250" y="150"/>
                      <a:pt x="249" y="150"/>
                    </a:cubicBezTo>
                    <a:cubicBezTo>
                      <a:pt x="248" y="151"/>
                      <a:pt x="247" y="152"/>
                      <a:pt x="246" y="153"/>
                    </a:cubicBezTo>
                    <a:cubicBezTo>
                      <a:pt x="249" y="135"/>
                      <a:pt x="249" y="135"/>
                      <a:pt x="249" y="135"/>
                    </a:cubicBezTo>
                    <a:cubicBezTo>
                      <a:pt x="265" y="34"/>
                      <a:pt x="265" y="34"/>
                      <a:pt x="265" y="34"/>
                    </a:cubicBezTo>
                    <a:cubicBezTo>
                      <a:pt x="200" y="25"/>
                      <a:pt x="200" y="25"/>
                      <a:pt x="200" y="25"/>
                    </a:cubicBezTo>
                    <a:cubicBezTo>
                      <a:pt x="200" y="26"/>
                      <a:pt x="200" y="27"/>
                      <a:pt x="200" y="29"/>
                    </a:cubicBezTo>
                    <a:cubicBezTo>
                      <a:pt x="200" y="30"/>
                      <a:pt x="200" y="32"/>
                      <a:pt x="200" y="33"/>
                    </a:cubicBezTo>
                    <a:cubicBezTo>
                      <a:pt x="200" y="34"/>
                      <a:pt x="200" y="36"/>
                      <a:pt x="200" y="37"/>
                    </a:cubicBezTo>
                    <a:cubicBezTo>
                      <a:pt x="200" y="39"/>
                      <a:pt x="199" y="40"/>
                      <a:pt x="199" y="41"/>
                    </a:cubicBezTo>
                    <a:cubicBezTo>
                      <a:pt x="198" y="51"/>
                      <a:pt x="195" y="60"/>
                      <a:pt x="190" y="68"/>
                    </a:cubicBezTo>
                    <a:cubicBezTo>
                      <a:pt x="186" y="76"/>
                      <a:pt x="181" y="83"/>
                      <a:pt x="175" y="88"/>
                    </a:cubicBezTo>
                    <a:cubicBezTo>
                      <a:pt x="170" y="93"/>
                      <a:pt x="163" y="98"/>
                      <a:pt x="156" y="100"/>
                    </a:cubicBezTo>
                    <a:cubicBezTo>
                      <a:pt x="149" y="102"/>
                      <a:pt x="142" y="103"/>
                      <a:pt x="135" y="102"/>
                    </a:cubicBezTo>
                    <a:cubicBezTo>
                      <a:pt x="128" y="101"/>
                      <a:pt x="121" y="97"/>
                      <a:pt x="116" y="93"/>
                    </a:cubicBezTo>
                    <a:cubicBezTo>
                      <a:pt x="110" y="88"/>
                      <a:pt x="106" y="82"/>
                      <a:pt x="102" y="76"/>
                    </a:cubicBezTo>
                    <a:cubicBezTo>
                      <a:pt x="99" y="69"/>
                      <a:pt x="96" y="61"/>
                      <a:pt x="95" y="52"/>
                    </a:cubicBezTo>
                    <a:cubicBezTo>
                      <a:pt x="94" y="44"/>
                      <a:pt x="94" y="35"/>
                      <a:pt x="95" y="26"/>
                    </a:cubicBezTo>
                    <a:cubicBezTo>
                      <a:pt x="96" y="24"/>
                      <a:pt x="96" y="23"/>
                      <a:pt x="96" y="22"/>
                    </a:cubicBezTo>
                    <a:cubicBezTo>
                      <a:pt x="96" y="20"/>
                      <a:pt x="97" y="19"/>
                      <a:pt x="97" y="18"/>
                    </a:cubicBezTo>
                    <a:cubicBezTo>
                      <a:pt x="97" y="16"/>
                      <a:pt x="98" y="15"/>
                      <a:pt x="98" y="14"/>
                    </a:cubicBezTo>
                    <a:cubicBezTo>
                      <a:pt x="99" y="13"/>
                      <a:pt x="99" y="11"/>
                      <a:pt x="99" y="10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1" name="iSlidé"/>
              <p:cNvSpPr/>
              <p:nvPr/>
            </p:nvSpPr>
            <p:spPr bwMode="auto">
              <a:xfrm>
                <a:off x="8671230" y="1433779"/>
                <a:ext cx="2328091" cy="2431064"/>
              </a:xfrm>
              <a:custGeom>
                <a:avLst/>
                <a:gdLst>
                  <a:gd name="T0" fmla="*/ 271 w 352"/>
                  <a:gd name="T1" fmla="*/ 4 h 371"/>
                  <a:gd name="T2" fmla="*/ 233 w 352"/>
                  <a:gd name="T3" fmla="*/ 36 h 371"/>
                  <a:gd name="T4" fmla="*/ 193 w 352"/>
                  <a:gd name="T5" fmla="*/ 41 h 371"/>
                  <a:gd name="T6" fmla="*/ 132 w 352"/>
                  <a:gd name="T7" fmla="*/ 18 h 371"/>
                  <a:gd name="T8" fmla="*/ 82 w 352"/>
                  <a:gd name="T9" fmla="*/ 119 h 371"/>
                  <a:gd name="T10" fmla="*/ 77 w 352"/>
                  <a:gd name="T11" fmla="*/ 134 h 371"/>
                  <a:gd name="T12" fmla="*/ 71 w 352"/>
                  <a:gd name="T13" fmla="*/ 130 h 371"/>
                  <a:gd name="T14" fmla="*/ 65 w 352"/>
                  <a:gd name="T15" fmla="*/ 127 h 371"/>
                  <a:gd name="T16" fmla="*/ 58 w 352"/>
                  <a:gd name="T17" fmla="*/ 125 h 371"/>
                  <a:gd name="T18" fmla="*/ 36 w 352"/>
                  <a:gd name="T19" fmla="*/ 127 h 371"/>
                  <a:gd name="T20" fmla="*/ 8 w 352"/>
                  <a:gd name="T21" fmla="*/ 155 h 371"/>
                  <a:gd name="T22" fmla="*/ 1 w 352"/>
                  <a:gd name="T23" fmla="*/ 199 h 371"/>
                  <a:gd name="T24" fmla="*/ 19 w 352"/>
                  <a:gd name="T25" fmla="*/ 231 h 371"/>
                  <a:gd name="T26" fmla="*/ 40 w 352"/>
                  <a:gd name="T27" fmla="*/ 237 h 371"/>
                  <a:gd name="T28" fmla="*/ 47 w 352"/>
                  <a:gd name="T29" fmla="*/ 236 h 371"/>
                  <a:gd name="T30" fmla="*/ 54 w 352"/>
                  <a:gd name="T31" fmla="*/ 234 h 371"/>
                  <a:gd name="T32" fmla="*/ 61 w 352"/>
                  <a:gd name="T33" fmla="*/ 231 h 371"/>
                  <a:gd name="T34" fmla="*/ 61 w 352"/>
                  <a:gd name="T35" fmla="*/ 246 h 371"/>
                  <a:gd name="T36" fmla="*/ 126 w 352"/>
                  <a:gd name="T37" fmla="*/ 343 h 371"/>
                  <a:gd name="T38" fmla="*/ 126 w 352"/>
                  <a:gd name="T39" fmla="*/ 333 h 371"/>
                  <a:gd name="T40" fmla="*/ 127 w 352"/>
                  <a:gd name="T41" fmla="*/ 323 h 371"/>
                  <a:gd name="T42" fmla="*/ 153 w 352"/>
                  <a:gd name="T43" fmla="*/ 273 h 371"/>
                  <a:gd name="T44" fmla="*/ 201 w 352"/>
                  <a:gd name="T45" fmla="*/ 256 h 371"/>
                  <a:gd name="T46" fmla="*/ 242 w 352"/>
                  <a:gd name="T47" fmla="*/ 283 h 371"/>
                  <a:gd name="T48" fmla="*/ 253 w 352"/>
                  <a:gd name="T49" fmla="*/ 340 h 371"/>
                  <a:gd name="T50" fmla="*/ 251 w 352"/>
                  <a:gd name="T51" fmla="*/ 350 h 371"/>
                  <a:gd name="T52" fmla="*/ 247 w 352"/>
                  <a:gd name="T53" fmla="*/ 360 h 371"/>
                  <a:gd name="T54" fmla="*/ 332 w 352"/>
                  <a:gd name="T55" fmla="*/ 310 h 371"/>
                  <a:gd name="T56" fmla="*/ 314 w 352"/>
                  <a:gd name="T57" fmla="*/ 198 h 371"/>
                  <a:gd name="T58" fmla="*/ 313 w 352"/>
                  <a:gd name="T59" fmla="*/ 139 h 371"/>
                  <a:gd name="T60" fmla="*/ 343 w 352"/>
                  <a:gd name="T61" fmla="*/ 103 h 371"/>
                  <a:gd name="T62" fmla="*/ 349 w 352"/>
                  <a:gd name="T63" fmla="*/ 48 h 371"/>
                  <a:gd name="T64" fmla="*/ 320 w 352"/>
                  <a:gd name="T65" fmla="*/ 6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2" h="371">
                    <a:moveTo>
                      <a:pt x="295" y="0"/>
                    </a:moveTo>
                    <a:cubicBezTo>
                      <a:pt x="286" y="0"/>
                      <a:pt x="278" y="1"/>
                      <a:pt x="271" y="4"/>
                    </a:cubicBezTo>
                    <a:cubicBezTo>
                      <a:pt x="263" y="7"/>
                      <a:pt x="256" y="11"/>
                      <a:pt x="250" y="17"/>
                    </a:cubicBezTo>
                    <a:cubicBezTo>
                      <a:pt x="243" y="22"/>
                      <a:pt x="237" y="29"/>
                      <a:pt x="233" y="36"/>
                    </a:cubicBezTo>
                    <a:cubicBezTo>
                      <a:pt x="228" y="43"/>
                      <a:pt x="224" y="51"/>
                      <a:pt x="221" y="60"/>
                    </a:cubicBezTo>
                    <a:cubicBezTo>
                      <a:pt x="212" y="53"/>
                      <a:pt x="203" y="47"/>
                      <a:pt x="193" y="41"/>
                    </a:cubicBezTo>
                    <a:cubicBezTo>
                      <a:pt x="184" y="36"/>
                      <a:pt x="174" y="31"/>
                      <a:pt x="163" y="27"/>
                    </a:cubicBezTo>
                    <a:cubicBezTo>
                      <a:pt x="153" y="23"/>
                      <a:pt x="143" y="20"/>
                      <a:pt x="132" y="18"/>
                    </a:cubicBezTo>
                    <a:cubicBezTo>
                      <a:pt x="121" y="15"/>
                      <a:pt x="110" y="14"/>
                      <a:pt x="99" y="13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79" y="136"/>
                      <a:pt x="79" y="136"/>
                      <a:pt x="79" y="136"/>
                    </a:cubicBezTo>
                    <a:cubicBezTo>
                      <a:pt x="78" y="135"/>
                      <a:pt x="77" y="135"/>
                      <a:pt x="77" y="134"/>
                    </a:cubicBezTo>
                    <a:cubicBezTo>
                      <a:pt x="76" y="133"/>
                      <a:pt x="75" y="132"/>
                      <a:pt x="74" y="132"/>
                    </a:cubicBezTo>
                    <a:cubicBezTo>
                      <a:pt x="73" y="131"/>
                      <a:pt x="72" y="130"/>
                      <a:pt x="71" y="130"/>
                    </a:cubicBezTo>
                    <a:cubicBezTo>
                      <a:pt x="70" y="129"/>
                      <a:pt x="69" y="129"/>
                      <a:pt x="69" y="128"/>
                    </a:cubicBezTo>
                    <a:cubicBezTo>
                      <a:pt x="67" y="128"/>
                      <a:pt x="66" y="127"/>
                      <a:pt x="65" y="127"/>
                    </a:cubicBezTo>
                    <a:cubicBezTo>
                      <a:pt x="64" y="126"/>
                      <a:pt x="63" y="126"/>
                      <a:pt x="62" y="125"/>
                    </a:cubicBezTo>
                    <a:cubicBezTo>
                      <a:pt x="61" y="125"/>
                      <a:pt x="59" y="125"/>
                      <a:pt x="58" y="125"/>
                    </a:cubicBezTo>
                    <a:cubicBezTo>
                      <a:pt x="57" y="124"/>
                      <a:pt x="56" y="124"/>
                      <a:pt x="54" y="124"/>
                    </a:cubicBezTo>
                    <a:cubicBezTo>
                      <a:pt x="48" y="124"/>
                      <a:pt x="42" y="125"/>
                      <a:pt x="36" y="127"/>
                    </a:cubicBezTo>
                    <a:cubicBezTo>
                      <a:pt x="30" y="130"/>
                      <a:pt x="25" y="134"/>
                      <a:pt x="20" y="138"/>
                    </a:cubicBezTo>
                    <a:cubicBezTo>
                      <a:pt x="15" y="143"/>
                      <a:pt x="11" y="149"/>
                      <a:pt x="8" y="155"/>
                    </a:cubicBezTo>
                    <a:cubicBezTo>
                      <a:pt x="5" y="162"/>
                      <a:pt x="2" y="169"/>
                      <a:pt x="1" y="177"/>
                    </a:cubicBezTo>
                    <a:cubicBezTo>
                      <a:pt x="0" y="184"/>
                      <a:pt x="0" y="192"/>
                      <a:pt x="1" y="199"/>
                    </a:cubicBezTo>
                    <a:cubicBezTo>
                      <a:pt x="2" y="205"/>
                      <a:pt x="4" y="212"/>
                      <a:pt x="7" y="217"/>
                    </a:cubicBezTo>
                    <a:cubicBezTo>
                      <a:pt x="11" y="223"/>
                      <a:pt x="15" y="227"/>
                      <a:pt x="19" y="231"/>
                    </a:cubicBezTo>
                    <a:cubicBezTo>
                      <a:pt x="24" y="234"/>
                      <a:pt x="30" y="236"/>
                      <a:pt x="36" y="237"/>
                    </a:cubicBezTo>
                    <a:cubicBezTo>
                      <a:pt x="37" y="237"/>
                      <a:pt x="39" y="237"/>
                      <a:pt x="40" y="237"/>
                    </a:cubicBezTo>
                    <a:cubicBezTo>
                      <a:pt x="41" y="237"/>
                      <a:pt x="42" y="237"/>
                      <a:pt x="44" y="237"/>
                    </a:cubicBezTo>
                    <a:cubicBezTo>
                      <a:pt x="45" y="237"/>
                      <a:pt x="46" y="236"/>
                      <a:pt x="47" y="236"/>
                    </a:cubicBezTo>
                    <a:cubicBezTo>
                      <a:pt x="49" y="236"/>
                      <a:pt x="50" y="236"/>
                      <a:pt x="51" y="235"/>
                    </a:cubicBezTo>
                    <a:cubicBezTo>
                      <a:pt x="52" y="235"/>
                      <a:pt x="53" y="235"/>
                      <a:pt x="54" y="234"/>
                    </a:cubicBezTo>
                    <a:cubicBezTo>
                      <a:pt x="56" y="234"/>
                      <a:pt x="57" y="233"/>
                      <a:pt x="58" y="233"/>
                    </a:cubicBezTo>
                    <a:cubicBezTo>
                      <a:pt x="59" y="232"/>
                      <a:pt x="60" y="232"/>
                      <a:pt x="61" y="231"/>
                    </a:cubicBezTo>
                    <a:cubicBezTo>
                      <a:pt x="62" y="230"/>
                      <a:pt x="63" y="230"/>
                      <a:pt x="64" y="229"/>
                    </a:cubicBezTo>
                    <a:cubicBezTo>
                      <a:pt x="61" y="246"/>
                      <a:pt x="61" y="246"/>
                      <a:pt x="61" y="246"/>
                    </a:cubicBezTo>
                    <a:cubicBezTo>
                      <a:pt x="47" y="332"/>
                      <a:pt x="47" y="332"/>
                      <a:pt x="47" y="332"/>
                    </a:cubicBezTo>
                    <a:cubicBezTo>
                      <a:pt x="126" y="343"/>
                      <a:pt x="126" y="343"/>
                      <a:pt x="126" y="343"/>
                    </a:cubicBezTo>
                    <a:cubicBezTo>
                      <a:pt x="126" y="342"/>
                      <a:pt x="126" y="340"/>
                      <a:pt x="126" y="338"/>
                    </a:cubicBezTo>
                    <a:cubicBezTo>
                      <a:pt x="126" y="337"/>
                      <a:pt x="126" y="335"/>
                      <a:pt x="126" y="333"/>
                    </a:cubicBezTo>
                    <a:cubicBezTo>
                      <a:pt x="126" y="332"/>
                      <a:pt x="126" y="330"/>
                      <a:pt x="126" y="328"/>
                    </a:cubicBezTo>
                    <a:cubicBezTo>
                      <a:pt x="127" y="327"/>
                      <a:pt x="127" y="325"/>
                      <a:pt x="127" y="323"/>
                    </a:cubicBezTo>
                    <a:cubicBezTo>
                      <a:pt x="129" y="313"/>
                      <a:pt x="132" y="303"/>
                      <a:pt x="136" y="295"/>
                    </a:cubicBezTo>
                    <a:cubicBezTo>
                      <a:pt x="141" y="287"/>
                      <a:pt x="147" y="279"/>
                      <a:pt x="153" y="273"/>
                    </a:cubicBezTo>
                    <a:cubicBezTo>
                      <a:pt x="160" y="267"/>
                      <a:pt x="167" y="262"/>
                      <a:pt x="175" y="259"/>
                    </a:cubicBezTo>
                    <a:cubicBezTo>
                      <a:pt x="183" y="256"/>
                      <a:pt x="192" y="255"/>
                      <a:pt x="201" y="256"/>
                    </a:cubicBezTo>
                    <a:cubicBezTo>
                      <a:pt x="209" y="257"/>
                      <a:pt x="217" y="260"/>
                      <a:pt x="225" y="265"/>
                    </a:cubicBezTo>
                    <a:cubicBezTo>
                      <a:pt x="232" y="269"/>
                      <a:pt x="238" y="276"/>
                      <a:pt x="242" y="283"/>
                    </a:cubicBezTo>
                    <a:cubicBezTo>
                      <a:pt x="247" y="291"/>
                      <a:pt x="251" y="300"/>
                      <a:pt x="253" y="309"/>
                    </a:cubicBezTo>
                    <a:cubicBezTo>
                      <a:pt x="254" y="319"/>
                      <a:pt x="255" y="329"/>
                      <a:pt x="253" y="340"/>
                    </a:cubicBezTo>
                    <a:cubicBezTo>
                      <a:pt x="253" y="342"/>
                      <a:pt x="252" y="343"/>
                      <a:pt x="252" y="345"/>
                    </a:cubicBezTo>
                    <a:cubicBezTo>
                      <a:pt x="252" y="347"/>
                      <a:pt x="251" y="349"/>
                      <a:pt x="251" y="350"/>
                    </a:cubicBezTo>
                    <a:cubicBezTo>
                      <a:pt x="250" y="352"/>
                      <a:pt x="250" y="354"/>
                      <a:pt x="249" y="355"/>
                    </a:cubicBezTo>
                    <a:cubicBezTo>
                      <a:pt x="248" y="357"/>
                      <a:pt x="248" y="359"/>
                      <a:pt x="247" y="360"/>
                    </a:cubicBezTo>
                    <a:cubicBezTo>
                      <a:pt x="328" y="371"/>
                      <a:pt x="328" y="371"/>
                      <a:pt x="328" y="371"/>
                    </a:cubicBezTo>
                    <a:cubicBezTo>
                      <a:pt x="331" y="351"/>
                      <a:pt x="332" y="330"/>
                      <a:pt x="332" y="310"/>
                    </a:cubicBezTo>
                    <a:cubicBezTo>
                      <a:pt x="332" y="290"/>
                      <a:pt x="330" y="271"/>
                      <a:pt x="327" y="252"/>
                    </a:cubicBezTo>
                    <a:cubicBezTo>
                      <a:pt x="324" y="233"/>
                      <a:pt x="320" y="215"/>
                      <a:pt x="314" y="198"/>
                    </a:cubicBezTo>
                    <a:cubicBezTo>
                      <a:pt x="308" y="180"/>
                      <a:pt x="301" y="164"/>
                      <a:pt x="293" y="149"/>
                    </a:cubicBezTo>
                    <a:cubicBezTo>
                      <a:pt x="300" y="146"/>
                      <a:pt x="307" y="143"/>
                      <a:pt x="313" y="139"/>
                    </a:cubicBezTo>
                    <a:cubicBezTo>
                      <a:pt x="319" y="134"/>
                      <a:pt x="325" y="129"/>
                      <a:pt x="330" y="123"/>
                    </a:cubicBezTo>
                    <a:cubicBezTo>
                      <a:pt x="335" y="117"/>
                      <a:pt x="339" y="110"/>
                      <a:pt x="343" y="103"/>
                    </a:cubicBezTo>
                    <a:cubicBezTo>
                      <a:pt x="346" y="95"/>
                      <a:pt x="348" y="87"/>
                      <a:pt x="350" y="79"/>
                    </a:cubicBezTo>
                    <a:cubicBezTo>
                      <a:pt x="352" y="68"/>
                      <a:pt x="351" y="58"/>
                      <a:pt x="349" y="48"/>
                    </a:cubicBezTo>
                    <a:cubicBezTo>
                      <a:pt x="347" y="39"/>
                      <a:pt x="343" y="30"/>
                      <a:pt x="338" y="23"/>
                    </a:cubicBezTo>
                    <a:cubicBezTo>
                      <a:pt x="333" y="16"/>
                      <a:pt x="327" y="10"/>
                      <a:pt x="320" y="6"/>
                    </a:cubicBezTo>
                    <a:cubicBezTo>
                      <a:pt x="312" y="2"/>
                      <a:pt x="304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2" name="í$1ïḍé"/>
              <p:cNvSpPr/>
              <p:nvPr/>
            </p:nvSpPr>
            <p:spPr bwMode="auto">
              <a:xfrm>
                <a:off x="8527611" y="3166571"/>
                <a:ext cx="2202694" cy="2686277"/>
              </a:xfrm>
              <a:custGeom>
                <a:avLst/>
                <a:gdLst>
                  <a:gd name="T0" fmla="*/ 205 w 333"/>
                  <a:gd name="T1" fmla="*/ 0 h 410"/>
                  <a:gd name="T2" fmla="*/ 185 w 333"/>
                  <a:gd name="T3" fmla="*/ 3 h 410"/>
                  <a:gd name="T4" fmla="*/ 167 w 333"/>
                  <a:gd name="T5" fmla="*/ 14 h 410"/>
                  <a:gd name="T6" fmla="*/ 154 w 333"/>
                  <a:gd name="T7" fmla="*/ 31 h 410"/>
                  <a:gd name="T8" fmla="*/ 146 w 333"/>
                  <a:gd name="T9" fmla="*/ 54 h 410"/>
                  <a:gd name="T10" fmla="*/ 146 w 333"/>
                  <a:gd name="T11" fmla="*/ 59 h 410"/>
                  <a:gd name="T12" fmla="*/ 145 w 333"/>
                  <a:gd name="T13" fmla="*/ 64 h 410"/>
                  <a:gd name="T14" fmla="*/ 146 w 333"/>
                  <a:gd name="T15" fmla="*/ 69 h 410"/>
                  <a:gd name="T16" fmla="*/ 146 w 333"/>
                  <a:gd name="T17" fmla="*/ 74 h 410"/>
                  <a:gd name="T18" fmla="*/ 150 w 333"/>
                  <a:gd name="T19" fmla="*/ 90 h 410"/>
                  <a:gd name="T20" fmla="*/ 136 w 333"/>
                  <a:gd name="T21" fmla="*/ 88 h 410"/>
                  <a:gd name="T22" fmla="*/ 52 w 333"/>
                  <a:gd name="T23" fmla="*/ 76 h 410"/>
                  <a:gd name="T24" fmla="*/ 36 w 333"/>
                  <a:gd name="T25" fmla="*/ 170 h 410"/>
                  <a:gd name="T26" fmla="*/ 41 w 333"/>
                  <a:gd name="T27" fmla="*/ 169 h 410"/>
                  <a:gd name="T28" fmla="*/ 46 w 333"/>
                  <a:gd name="T29" fmla="*/ 169 h 410"/>
                  <a:gd name="T30" fmla="*/ 50 w 333"/>
                  <a:gd name="T31" fmla="*/ 169 h 410"/>
                  <a:gd name="T32" fmla="*/ 55 w 333"/>
                  <a:gd name="T33" fmla="*/ 169 h 410"/>
                  <a:gd name="T34" fmla="*/ 77 w 333"/>
                  <a:gd name="T35" fmla="*/ 179 h 410"/>
                  <a:gd name="T36" fmla="*/ 93 w 333"/>
                  <a:gd name="T37" fmla="*/ 198 h 410"/>
                  <a:gd name="T38" fmla="*/ 102 w 333"/>
                  <a:gd name="T39" fmla="*/ 224 h 410"/>
                  <a:gd name="T40" fmla="*/ 102 w 333"/>
                  <a:gd name="T41" fmla="*/ 254 h 410"/>
                  <a:gd name="T42" fmla="*/ 93 w 333"/>
                  <a:gd name="T43" fmla="*/ 282 h 410"/>
                  <a:gd name="T44" fmla="*/ 76 w 333"/>
                  <a:gd name="T45" fmla="*/ 302 h 410"/>
                  <a:gd name="T46" fmla="*/ 55 w 333"/>
                  <a:gd name="T47" fmla="*/ 314 h 410"/>
                  <a:gd name="T48" fmla="*/ 32 w 333"/>
                  <a:gd name="T49" fmla="*/ 314 h 410"/>
                  <a:gd name="T50" fmla="*/ 14 w 333"/>
                  <a:gd name="T51" fmla="*/ 306 h 410"/>
                  <a:gd name="T52" fmla="*/ 0 w 333"/>
                  <a:gd name="T53" fmla="*/ 397 h 410"/>
                  <a:gd name="T54" fmla="*/ 156 w 333"/>
                  <a:gd name="T55" fmla="*/ 376 h 410"/>
                  <a:gd name="T56" fmla="*/ 141 w 333"/>
                  <a:gd name="T57" fmla="*/ 361 h 410"/>
                  <a:gd name="T58" fmla="*/ 131 w 333"/>
                  <a:gd name="T59" fmla="*/ 342 h 410"/>
                  <a:gd name="T60" fmla="*/ 126 w 333"/>
                  <a:gd name="T61" fmla="*/ 319 h 410"/>
                  <a:gd name="T62" fmla="*/ 126 w 333"/>
                  <a:gd name="T63" fmla="*/ 295 h 410"/>
                  <a:gd name="T64" fmla="*/ 136 w 333"/>
                  <a:gd name="T65" fmla="*/ 267 h 410"/>
                  <a:gd name="T66" fmla="*/ 153 w 333"/>
                  <a:gd name="T67" fmla="*/ 246 h 410"/>
                  <a:gd name="T68" fmla="*/ 175 w 333"/>
                  <a:gd name="T69" fmla="*/ 234 h 410"/>
                  <a:gd name="T70" fmla="*/ 201 w 333"/>
                  <a:gd name="T71" fmla="*/ 233 h 410"/>
                  <a:gd name="T72" fmla="*/ 254 w 333"/>
                  <a:gd name="T73" fmla="*/ 294 h 410"/>
                  <a:gd name="T74" fmla="*/ 333 w 333"/>
                  <a:gd name="T75" fmla="*/ 116 h 410"/>
                  <a:gd name="T76" fmla="*/ 246 w 333"/>
                  <a:gd name="T77" fmla="*/ 104 h 410"/>
                  <a:gd name="T78" fmla="*/ 231 w 333"/>
                  <a:gd name="T79" fmla="*/ 102 h 410"/>
                  <a:gd name="T80" fmla="*/ 234 w 333"/>
                  <a:gd name="T81" fmla="*/ 98 h 410"/>
                  <a:gd name="T82" fmla="*/ 236 w 333"/>
                  <a:gd name="T83" fmla="*/ 95 h 410"/>
                  <a:gd name="T84" fmla="*/ 238 w 333"/>
                  <a:gd name="T85" fmla="*/ 91 h 410"/>
                  <a:gd name="T86" fmla="*/ 240 w 333"/>
                  <a:gd name="T87" fmla="*/ 87 h 410"/>
                  <a:gd name="T88" fmla="*/ 242 w 333"/>
                  <a:gd name="T89" fmla="*/ 82 h 410"/>
                  <a:gd name="T90" fmla="*/ 244 w 333"/>
                  <a:gd name="T91" fmla="*/ 78 h 410"/>
                  <a:gd name="T92" fmla="*/ 246 w 333"/>
                  <a:gd name="T93" fmla="*/ 72 h 410"/>
                  <a:gd name="T94" fmla="*/ 247 w 333"/>
                  <a:gd name="T95" fmla="*/ 67 h 410"/>
                  <a:gd name="T96" fmla="*/ 246 w 333"/>
                  <a:gd name="T97" fmla="*/ 43 h 410"/>
                  <a:gd name="T98" fmla="*/ 238 w 333"/>
                  <a:gd name="T99" fmla="*/ 22 h 410"/>
                  <a:gd name="T100" fmla="*/ 224 w 333"/>
                  <a:gd name="T101" fmla="*/ 7 h 410"/>
                  <a:gd name="T102" fmla="*/ 205 w 333"/>
                  <a:gd name="T103" fmla="*/ 0 h 410"/>
                  <a:gd name="T104" fmla="*/ 205 w 333"/>
                  <a:gd name="T105" fmla="*/ 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3" h="410">
                    <a:moveTo>
                      <a:pt x="205" y="0"/>
                    </a:moveTo>
                    <a:cubicBezTo>
                      <a:pt x="198" y="0"/>
                      <a:pt x="192" y="1"/>
                      <a:pt x="185" y="3"/>
                    </a:cubicBezTo>
                    <a:cubicBezTo>
                      <a:pt x="179" y="5"/>
                      <a:pt x="173" y="9"/>
                      <a:pt x="167" y="14"/>
                    </a:cubicBezTo>
                    <a:cubicBezTo>
                      <a:pt x="162" y="19"/>
                      <a:pt x="157" y="25"/>
                      <a:pt x="154" y="31"/>
                    </a:cubicBezTo>
                    <a:cubicBezTo>
                      <a:pt x="150" y="38"/>
                      <a:pt x="148" y="46"/>
                      <a:pt x="146" y="54"/>
                    </a:cubicBezTo>
                    <a:cubicBezTo>
                      <a:pt x="146" y="55"/>
                      <a:pt x="146" y="57"/>
                      <a:pt x="146" y="59"/>
                    </a:cubicBezTo>
                    <a:cubicBezTo>
                      <a:pt x="146" y="61"/>
                      <a:pt x="145" y="62"/>
                      <a:pt x="145" y="64"/>
                    </a:cubicBezTo>
                    <a:cubicBezTo>
                      <a:pt x="145" y="66"/>
                      <a:pt x="145" y="67"/>
                      <a:pt x="146" y="69"/>
                    </a:cubicBezTo>
                    <a:cubicBezTo>
                      <a:pt x="146" y="71"/>
                      <a:pt x="146" y="72"/>
                      <a:pt x="146" y="74"/>
                    </a:cubicBezTo>
                    <a:cubicBezTo>
                      <a:pt x="147" y="80"/>
                      <a:pt x="148" y="85"/>
                      <a:pt x="150" y="90"/>
                    </a:cubicBezTo>
                    <a:cubicBezTo>
                      <a:pt x="136" y="88"/>
                      <a:pt x="136" y="88"/>
                      <a:pt x="136" y="88"/>
                    </a:cubicBezTo>
                    <a:cubicBezTo>
                      <a:pt x="52" y="76"/>
                      <a:pt x="52" y="76"/>
                      <a:pt x="52" y="76"/>
                    </a:cubicBezTo>
                    <a:cubicBezTo>
                      <a:pt x="36" y="170"/>
                      <a:pt x="36" y="170"/>
                      <a:pt x="36" y="170"/>
                    </a:cubicBezTo>
                    <a:cubicBezTo>
                      <a:pt x="38" y="170"/>
                      <a:pt x="40" y="169"/>
                      <a:pt x="41" y="169"/>
                    </a:cubicBezTo>
                    <a:cubicBezTo>
                      <a:pt x="43" y="169"/>
                      <a:pt x="44" y="169"/>
                      <a:pt x="46" y="169"/>
                    </a:cubicBezTo>
                    <a:cubicBezTo>
                      <a:pt x="47" y="169"/>
                      <a:pt x="49" y="169"/>
                      <a:pt x="50" y="169"/>
                    </a:cubicBezTo>
                    <a:cubicBezTo>
                      <a:pt x="52" y="169"/>
                      <a:pt x="54" y="169"/>
                      <a:pt x="55" y="169"/>
                    </a:cubicBezTo>
                    <a:cubicBezTo>
                      <a:pt x="63" y="171"/>
                      <a:pt x="70" y="174"/>
                      <a:pt x="77" y="179"/>
                    </a:cubicBezTo>
                    <a:cubicBezTo>
                      <a:pt x="83" y="184"/>
                      <a:pt x="89" y="191"/>
                      <a:pt x="93" y="198"/>
                    </a:cubicBezTo>
                    <a:cubicBezTo>
                      <a:pt x="97" y="206"/>
                      <a:pt x="100" y="215"/>
                      <a:pt x="102" y="224"/>
                    </a:cubicBezTo>
                    <a:cubicBezTo>
                      <a:pt x="104" y="234"/>
                      <a:pt x="104" y="244"/>
                      <a:pt x="102" y="254"/>
                    </a:cubicBezTo>
                    <a:cubicBezTo>
                      <a:pt x="100" y="264"/>
                      <a:pt x="97" y="273"/>
                      <a:pt x="93" y="282"/>
                    </a:cubicBezTo>
                    <a:cubicBezTo>
                      <a:pt x="88" y="290"/>
                      <a:pt x="83" y="297"/>
                      <a:pt x="76" y="302"/>
                    </a:cubicBezTo>
                    <a:cubicBezTo>
                      <a:pt x="70" y="308"/>
                      <a:pt x="63" y="312"/>
                      <a:pt x="55" y="314"/>
                    </a:cubicBezTo>
                    <a:cubicBezTo>
                      <a:pt x="48" y="316"/>
                      <a:pt x="40" y="316"/>
                      <a:pt x="32" y="314"/>
                    </a:cubicBezTo>
                    <a:cubicBezTo>
                      <a:pt x="25" y="313"/>
                      <a:pt x="20" y="310"/>
                      <a:pt x="14" y="306"/>
                    </a:cubicBezTo>
                    <a:cubicBezTo>
                      <a:pt x="0" y="397"/>
                      <a:pt x="0" y="397"/>
                      <a:pt x="0" y="397"/>
                    </a:cubicBezTo>
                    <a:cubicBezTo>
                      <a:pt x="53" y="410"/>
                      <a:pt x="108" y="401"/>
                      <a:pt x="156" y="376"/>
                    </a:cubicBezTo>
                    <a:cubicBezTo>
                      <a:pt x="150" y="372"/>
                      <a:pt x="145" y="367"/>
                      <a:pt x="141" y="361"/>
                    </a:cubicBezTo>
                    <a:cubicBezTo>
                      <a:pt x="137" y="355"/>
                      <a:pt x="134" y="349"/>
                      <a:pt x="131" y="342"/>
                    </a:cubicBezTo>
                    <a:cubicBezTo>
                      <a:pt x="128" y="335"/>
                      <a:pt x="126" y="327"/>
                      <a:pt x="126" y="319"/>
                    </a:cubicBezTo>
                    <a:cubicBezTo>
                      <a:pt x="125" y="312"/>
                      <a:pt x="125" y="304"/>
                      <a:pt x="126" y="295"/>
                    </a:cubicBezTo>
                    <a:cubicBezTo>
                      <a:pt x="128" y="285"/>
                      <a:pt x="131" y="276"/>
                      <a:pt x="136" y="267"/>
                    </a:cubicBezTo>
                    <a:cubicBezTo>
                      <a:pt x="140" y="259"/>
                      <a:pt x="146" y="252"/>
                      <a:pt x="153" y="246"/>
                    </a:cubicBezTo>
                    <a:cubicBezTo>
                      <a:pt x="160" y="240"/>
                      <a:pt x="167" y="236"/>
                      <a:pt x="175" y="234"/>
                    </a:cubicBezTo>
                    <a:cubicBezTo>
                      <a:pt x="184" y="231"/>
                      <a:pt x="192" y="231"/>
                      <a:pt x="201" y="233"/>
                    </a:cubicBezTo>
                    <a:cubicBezTo>
                      <a:pt x="230" y="238"/>
                      <a:pt x="249" y="266"/>
                      <a:pt x="254" y="294"/>
                    </a:cubicBezTo>
                    <a:cubicBezTo>
                      <a:pt x="295" y="243"/>
                      <a:pt x="321" y="181"/>
                      <a:pt x="333" y="116"/>
                    </a:cubicBezTo>
                    <a:cubicBezTo>
                      <a:pt x="246" y="104"/>
                      <a:pt x="246" y="104"/>
                      <a:pt x="246" y="104"/>
                    </a:cubicBezTo>
                    <a:cubicBezTo>
                      <a:pt x="231" y="102"/>
                      <a:pt x="231" y="102"/>
                      <a:pt x="231" y="102"/>
                    </a:cubicBezTo>
                    <a:cubicBezTo>
                      <a:pt x="232" y="101"/>
                      <a:pt x="233" y="100"/>
                      <a:pt x="234" y="98"/>
                    </a:cubicBezTo>
                    <a:cubicBezTo>
                      <a:pt x="234" y="97"/>
                      <a:pt x="235" y="96"/>
                      <a:pt x="236" y="95"/>
                    </a:cubicBezTo>
                    <a:cubicBezTo>
                      <a:pt x="237" y="94"/>
                      <a:pt x="238" y="92"/>
                      <a:pt x="238" y="91"/>
                    </a:cubicBezTo>
                    <a:cubicBezTo>
                      <a:pt x="239" y="90"/>
                      <a:pt x="240" y="89"/>
                      <a:pt x="240" y="87"/>
                    </a:cubicBezTo>
                    <a:cubicBezTo>
                      <a:pt x="241" y="86"/>
                      <a:pt x="242" y="84"/>
                      <a:pt x="242" y="82"/>
                    </a:cubicBezTo>
                    <a:cubicBezTo>
                      <a:pt x="243" y="81"/>
                      <a:pt x="244" y="79"/>
                      <a:pt x="244" y="78"/>
                    </a:cubicBezTo>
                    <a:cubicBezTo>
                      <a:pt x="245" y="76"/>
                      <a:pt x="245" y="74"/>
                      <a:pt x="246" y="72"/>
                    </a:cubicBezTo>
                    <a:cubicBezTo>
                      <a:pt x="246" y="71"/>
                      <a:pt x="246" y="69"/>
                      <a:pt x="247" y="67"/>
                    </a:cubicBezTo>
                    <a:cubicBezTo>
                      <a:pt x="248" y="59"/>
                      <a:pt x="248" y="50"/>
                      <a:pt x="246" y="43"/>
                    </a:cubicBezTo>
                    <a:cubicBezTo>
                      <a:pt x="245" y="35"/>
                      <a:pt x="242" y="28"/>
                      <a:pt x="238" y="22"/>
                    </a:cubicBezTo>
                    <a:cubicBezTo>
                      <a:pt x="235" y="16"/>
                      <a:pt x="230" y="11"/>
                      <a:pt x="224" y="7"/>
                    </a:cubicBezTo>
                    <a:cubicBezTo>
                      <a:pt x="219" y="4"/>
                      <a:pt x="212" y="1"/>
                      <a:pt x="205" y="0"/>
                    </a:cubicBezTo>
                    <a:cubicBezTo>
                      <a:pt x="198" y="0"/>
                      <a:pt x="212" y="1"/>
                      <a:pt x="205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 flipH="1">
              <a:off x="669925" y="5225107"/>
              <a:ext cx="3734072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581438" y="1600201"/>
              <a:ext cx="39390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ïŝḻîḍe"/>
            <p:cNvSpPr txBox="1"/>
            <p:nvPr/>
          </p:nvSpPr>
          <p:spPr bwMode="auto">
            <a:xfrm>
              <a:off x="8436001" y="1146697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  <a:endParaRPr lang="en-US" altLang="zh-CN" sz="2000" b="1" dirty="0"/>
            </a:p>
          </p:txBody>
        </p:sp>
        <p:sp>
          <p:nvSpPr>
            <p:cNvPr id="10" name="išlíḍê"/>
            <p:cNvSpPr/>
            <p:nvPr/>
          </p:nvSpPr>
          <p:spPr bwMode="auto">
            <a:xfrm>
              <a:off x="8436001" y="1588503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  <a:endParaRPr lang="en-US" altLang="zh-CN" sz="1100" dirty="0"/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  <a:endParaRPr lang="en-US" altLang="zh-CN" sz="1100" dirty="0"/>
            </a:p>
          </p:txBody>
        </p:sp>
        <p:sp>
          <p:nvSpPr>
            <p:cNvPr id="11" name="isḷîḍê"/>
            <p:cNvSpPr txBox="1"/>
            <p:nvPr/>
          </p:nvSpPr>
          <p:spPr bwMode="auto">
            <a:xfrm>
              <a:off x="673101" y="4783138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  <a:endParaRPr lang="en-US" altLang="zh-CN" sz="2000" b="1" dirty="0"/>
            </a:p>
          </p:txBody>
        </p:sp>
        <p:sp>
          <p:nvSpPr>
            <p:cNvPr id="12" name="íŝľïḓè"/>
            <p:cNvSpPr/>
            <p:nvPr/>
          </p:nvSpPr>
          <p:spPr bwMode="auto">
            <a:xfrm>
              <a:off x="673101" y="5224944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  <a:endParaRPr lang="en-US" altLang="zh-CN" sz="1100" dirty="0"/>
            </a:p>
          </p:txBody>
        </p:sp>
        <p:sp>
          <p:nvSpPr>
            <p:cNvPr id="13" name="íşḷiḍé"/>
            <p:cNvSpPr txBox="1"/>
            <p:nvPr/>
          </p:nvSpPr>
          <p:spPr bwMode="auto">
            <a:xfrm>
              <a:off x="673101" y="1712598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  <a:endParaRPr lang="en-US" altLang="zh-CN" sz="2000" b="1" dirty="0"/>
            </a:p>
          </p:txBody>
        </p:sp>
        <p:sp>
          <p:nvSpPr>
            <p:cNvPr id="14" name="ïSḻïḑé"/>
            <p:cNvSpPr/>
            <p:nvPr/>
          </p:nvSpPr>
          <p:spPr bwMode="auto">
            <a:xfrm>
              <a:off x="673101" y="2154404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  <a:endParaRPr lang="en-US" altLang="zh-CN" sz="1100" dirty="0"/>
            </a:p>
          </p:txBody>
        </p:sp>
        <p:sp>
          <p:nvSpPr>
            <p:cNvPr id="15" name="íšḻîḋé"/>
            <p:cNvSpPr txBox="1"/>
            <p:nvPr/>
          </p:nvSpPr>
          <p:spPr bwMode="auto">
            <a:xfrm>
              <a:off x="8436001" y="4188400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  <a:endParaRPr lang="en-US" altLang="zh-CN" sz="2000" b="1" dirty="0"/>
            </a:p>
          </p:txBody>
        </p:sp>
        <p:sp>
          <p:nvSpPr>
            <p:cNvPr id="16" name="ïŝļíḓe"/>
            <p:cNvSpPr/>
            <p:nvPr/>
          </p:nvSpPr>
          <p:spPr bwMode="auto">
            <a:xfrm>
              <a:off x="8436001" y="4630206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  <a:endParaRPr lang="en-US" altLang="zh-CN" sz="1100" dirty="0"/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  <a:endParaRPr lang="en-US" altLang="zh-CN" sz="1100" dirty="0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fd1366ba-7641-464a-932f-5d857f1af7e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59918" y="1085850"/>
            <a:ext cx="10429110" cy="5057775"/>
            <a:chOff x="1059918" y="1085850"/>
            <a:chExt cx="10429110" cy="5057775"/>
          </a:xfrm>
        </p:grpSpPr>
        <p:grpSp>
          <p:nvGrpSpPr>
            <p:cNvPr id="6" name="ïṡľîḍê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/>
          </p:nvGrpSpPr>
          <p:grpSpPr>
            <a:xfrm>
              <a:off x="1059918" y="1085850"/>
              <a:ext cx="10429110" cy="4310245"/>
              <a:chOff x="1059918" y="1028700"/>
              <a:chExt cx="10429110" cy="4310245"/>
            </a:xfrm>
          </p:grpSpPr>
          <p:sp>
            <p:nvSpPr>
              <p:cNvPr id="10" name="îṥḷíḋê"/>
              <p:cNvSpPr/>
              <p:nvPr/>
            </p:nvSpPr>
            <p:spPr bwMode="auto">
              <a:xfrm>
                <a:off x="1059918" y="1686790"/>
                <a:ext cx="2443859" cy="24438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îślîḑe"/>
              <p:cNvSpPr/>
              <p:nvPr/>
            </p:nvSpPr>
            <p:spPr bwMode="auto">
              <a:xfrm>
                <a:off x="1503145" y="2130015"/>
                <a:ext cx="1557409" cy="1557409"/>
              </a:xfrm>
              <a:prstGeom prst="ellipse">
                <a:avLst/>
              </a:prstGeom>
              <a:solidFill>
                <a:schemeClr val="accent1"/>
              </a:solidFill>
              <a:ln w="7620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12" name="ïsḷïďé"/>
              <p:cNvGrpSpPr/>
              <p:nvPr/>
            </p:nvGrpSpPr>
            <p:grpSpPr>
              <a:xfrm>
                <a:off x="3153571" y="1914547"/>
                <a:ext cx="3340223" cy="1988346"/>
                <a:chOff x="2864250" y="1742172"/>
                <a:chExt cx="1976635" cy="1176638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67" name="ïṥḷîḍè"/>
                <p:cNvSpPr/>
                <p:nvPr/>
              </p:nvSpPr>
              <p:spPr bwMode="auto">
                <a:xfrm rot="8100000" flipH="1">
                  <a:off x="2864250" y="1800627"/>
                  <a:ext cx="1059730" cy="1059728"/>
                </a:xfrm>
                <a:custGeom>
                  <a:avLst/>
                  <a:gdLst/>
                  <a:ahLst/>
                  <a:cxnLst>
                    <a:cxn ang="0">
                      <a:pos x="158" y="73"/>
                    </a:cxn>
                    <a:cxn ang="0">
                      <a:pos x="86" y="0"/>
                    </a:cxn>
                    <a:cxn ang="0">
                      <a:pos x="0" y="87"/>
                    </a:cxn>
                    <a:cxn ang="0">
                      <a:pos x="69" y="158"/>
                    </a:cxn>
                    <a:cxn ang="0">
                      <a:pos x="158" y="73"/>
                    </a:cxn>
                  </a:cxnLst>
                  <a:rect l="0" t="0" r="r" b="b"/>
                  <a:pathLst>
                    <a:path w="158" h="158">
                      <a:moveTo>
                        <a:pt x="158" y="73"/>
                      </a:move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51"/>
                        <a:pt x="50" y="86"/>
                        <a:pt x="0" y="87"/>
                      </a:cubicBezTo>
                      <a:cubicBezTo>
                        <a:pt x="69" y="158"/>
                        <a:pt x="69" y="158"/>
                        <a:pt x="69" y="158"/>
                      </a:cubicBezTo>
                      <a:cubicBezTo>
                        <a:pt x="71" y="107"/>
                        <a:pt x="107" y="73"/>
                        <a:pt x="158" y="7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8" name="îšļîďê"/>
                <p:cNvSpPr/>
                <p:nvPr/>
              </p:nvSpPr>
              <p:spPr bwMode="auto">
                <a:xfrm>
                  <a:off x="3664247" y="1742172"/>
                  <a:ext cx="1176638" cy="1176638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13" name="ïṧlídè"/>
              <p:cNvGrpSpPr/>
              <p:nvPr/>
            </p:nvGrpSpPr>
            <p:grpSpPr>
              <a:xfrm>
                <a:off x="6208863" y="2071457"/>
                <a:ext cx="2789075" cy="1674531"/>
                <a:chOff x="4672271" y="1835025"/>
                <a:chExt cx="1650483" cy="990932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65" name="îSḻíďè"/>
                <p:cNvSpPr/>
                <p:nvPr/>
              </p:nvSpPr>
              <p:spPr bwMode="auto">
                <a:xfrm rot="8100000" flipH="1">
                  <a:off x="4672271" y="1899389"/>
                  <a:ext cx="862206" cy="862204"/>
                </a:xfrm>
                <a:custGeom>
                  <a:avLst/>
                  <a:gdLst/>
                  <a:ahLst/>
                  <a:cxnLst>
                    <a:cxn ang="0">
                      <a:pos x="158" y="73"/>
                    </a:cxn>
                    <a:cxn ang="0">
                      <a:pos x="86" y="0"/>
                    </a:cxn>
                    <a:cxn ang="0">
                      <a:pos x="0" y="87"/>
                    </a:cxn>
                    <a:cxn ang="0">
                      <a:pos x="69" y="158"/>
                    </a:cxn>
                    <a:cxn ang="0">
                      <a:pos x="158" y="73"/>
                    </a:cxn>
                  </a:cxnLst>
                  <a:rect l="0" t="0" r="r" b="b"/>
                  <a:pathLst>
                    <a:path w="158" h="158">
                      <a:moveTo>
                        <a:pt x="158" y="73"/>
                      </a:move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51"/>
                        <a:pt x="50" y="86"/>
                        <a:pt x="0" y="87"/>
                      </a:cubicBezTo>
                      <a:cubicBezTo>
                        <a:pt x="69" y="158"/>
                        <a:pt x="69" y="158"/>
                        <a:pt x="69" y="158"/>
                      </a:cubicBezTo>
                      <a:cubicBezTo>
                        <a:pt x="71" y="107"/>
                        <a:pt x="107" y="73"/>
                        <a:pt x="158" y="7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6" name="ïšḷíḓé"/>
                <p:cNvSpPr/>
                <p:nvPr/>
              </p:nvSpPr>
              <p:spPr bwMode="auto">
                <a:xfrm>
                  <a:off x="5331822" y="1835025"/>
                  <a:ext cx="990932" cy="990932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14" name="íşḻíḋê"/>
              <p:cNvGrpSpPr/>
              <p:nvPr/>
            </p:nvGrpSpPr>
            <p:grpSpPr>
              <a:xfrm>
                <a:off x="8757968" y="2238159"/>
                <a:ext cx="2260943" cy="1341122"/>
                <a:chOff x="6414703" y="1981123"/>
                <a:chExt cx="1532523" cy="909045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63" name="îşḷíḋè"/>
                <p:cNvSpPr/>
                <p:nvPr/>
              </p:nvSpPr>
              <p:spPr bwMode="auto">
                <a:xfrm rot="8100000" flipH="1">
                  <a:off x="6414703" y="2019786"/>
                  <a:ext cx="831722" cy="831720"/>
                </a:xfrm>
                <a:custGeom>
                  <a:avLst/>
                  <a:gdLst/>
                  <a:ahLst/>
                  <a:cxnLst>
                    <a:cxn ang="0">
                      <a:pos x="158" y="73"/>
                    </a:cxn>
                    <a:cxn ang="0">
                      <a:pos x="86" y="0"/>
                    </a:cxn>
                    <a:cxn ang="0">
                      <a:pos x="0" y="87"/>
                    </a:cxn>
                    <a:cxn ang="0">
                      <a:pos x="69" y="158"/>
                    </a:cxn>
                    <a:cxn ang="0">
                      <a:pos x="158" y="73"/>
                    </a:cxn>
                  </a:cxnLst>
                  <a:rect l="0" t="0" r="r" b="b"/>
                  <a:pathLst>
                    <a:path w="158" h="158">
                      <a:moveTo>
                        <a:pt x="158" y="73"/>
                      </a:move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51"/>
                        <a:pt x="50" y="86"/>
                        <a:pt x="0" y="87"/>
                      </a:cubicBezTo>
                      <a:cubicBezTo>
                        <a:pt x="69" y="158"/>
                        <a:pt x="69" y="158"/>
                        <a:pt x="69" y="158"/>
                      </a:cubicBezTo>
                      <a:cubicBezTo>
                        <a:pt x="71" y="107"/>
                        <a:pt x="107" y="73"/>
                        <a:pt x="158" y="7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4" name="îŝḻíďè"/>
                <p:cNvSpPr/>
                <p:nvPr/>
              </p:nvSpPr>
              <p:spPr bwMode="auto">
                <a:xfrm>
                  <a:off x="7038181" y="1981123"/>
                  <a:ext cx="909045" cy="909045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15" name="íṧḷïďe"/>
              <p:cNvSpPr/>
              <p:nvPr/>
            </p:nvSpPr>
            <p:spPr bwMode="auto">
              <a:xfrm>
                <a:off x="7627103" y="2375153"/>
                <a:ext cx="1067135" cy="1067135"/>
              </a:xfrm>
              <a:prstGeom prst="ellipse">
                <a:avLst/>
              </a:prstGeom>
              <a:solidFill>
                <a:schemeClr val="accent3"/>
              </a:solidFill>
              <a:ln w="7620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16" name="iSlíḑe"/>
              <p:cNvGrpSpPr/>
              <p:nvPr/>
            </p:nvGrpSpPr>
            <p:grpSpPr>
              <a:xfrm>
                <a:off x="7915900" y="2645424"/>
                <a:ext cx="489543" cy="526565"/>
                <a:chOff x="4679950" y="2714626"/>
                <a:chExt cx="188913" cy="203200"/>
              </a:xfrm>
              <a:solidFill>
                <a:schemeClr val="bg1"/>
              </a:solidFill>
            </p:grpSpPr>
            <p:sp>
              <p:nvSpPr>
                <p:cNvPr id="60" name="ïşļïďe"/>
                <p:cNvSpPr/>
                <p:nvPr/>
              </p:nvSpPr>
              <p:spPr bwMode="auto">
                <a:xfrm>
                  <a:off x="4792663" y="2824163"/>
                  <a:ext cx="76200" cy="93663"/>
                </a:xfrm>
                <a:custGeom>
                  <a:avLst/>
                  <a:gdLst/>
                  <a:ahLst/>
                  <a:cxnLst>
                    <a:cxn ang="0">
                      <a:pos x="49" y="12"/>
                    </a:cxn>
                    <a:cxn ang="0">
                      <a:pos x="43" y="5"/>
                    </a:cxn>
                    <a:cxn ang="0">
                      <a:pos x="35" y="1"/>
                    </a:cxn>
                    <a:cxn ang="0">
                      <a:pos x="26" y="0"/>
                    </a:cxn>
                    <a:cxn ang="0">
                      <a:pos x="7" y="6"/>
                    </a:cxn>
                    <a:cxn ang="0">
                      <a:pos x="0" y="25"/>
                    </a:cxn>
                    <a:cxn ang="0">
                      <a:pos x="0" y="40"/>
                    </a:cxn>
                    <a:cxn ang="0">
                      <a:pos x="7" y="57"/>
                    </a:cxn>
                    <a:cxn ang="0">
                      <a:pos x="26" y="62"/>
                    </a:cxn>
                    <a:cxn ang="0">
                      <a:pos x="35" y="61"/>
                    </a:cxn>
                    <a:cxn ang="0">
                      <a:pos x="43" y="58"/>
                    </a:cxn>
                    <a:cxn ang="0">
                      <a:pos x="49" y="51"/>
                    </a:cxn>
                    <a:cxn ang="0">
                      <a:pos x="51" y="40"/>
                    </a:cxn>
                    <a:cxn ang="0">
                      <a:pos x="51" y="24"/>
                    </a:cxn>
                    <a:cxn ang="0">
                      <a:pos x="49" y="12"/>
                    </a:cxn>
                    <a:cxn ang="0">
                      <a:pos x="37" y="39"/>
                    </a:cxn>
                    <a:cxn ang="0">
                      <a:pos x="34" y="46"/>
                    </a:cxn>
                    <a:cxn ang="0">
                      <a:pos x="26" y="49"/>
                    </a:cxn>
                    <a:cxn ang="0">
                      <a:pos x="17" y="46"/>
                    </a:cxn>
                    <a:cxn ang="0">
                      <a:pos x="15" y="38"/>
                    </a:cxn>
                    <a:cxn ang="0">
                      <a:pos x="15" y="28"/>
                    </a:cxn>
                    <a:cxn ang="0">
                      <a:pos x="17" y="18"/>
                    </a:cxn>
                    <a:cxn ang="0">
                      <a:pos x="26" y="14"/>
                    </a:cxn>
                    <a:cxn ang="0">
                      <a:pos x="34" y="18"/>
                    </a:cxn>
                    <a:cxn ang="0">
                      <a:pos x="37" y="27"/>
                    </a:cxn>
                    <a:cxn ang="0">
                      <a:pos x="37" y="39"/>
                    </a:cxn>
                  </a:cxnLst>
                  <a:rect l="0" t="0" r="r" b="b"/>
                  <a:pathLst>
                    <a:path w="51" h="62">
                      <a:moveTo>
                        <a:pt x="49" y="12"/>
                      </a:moveTo>
                      <a:cubicBezTo>
                        <a:pt x="47" y="9"/>
                        <a:pt x="45" y="7"/>
                        <a:pt x="43" y="5"/>
                      </a:cubicBezTo>
                      <a:cubicBezTo>
                        <a:pt x="40" y="3"/>
                        <a:pt x="38" y="2"/>
                        <a:pt x="35" y="1"/>
                      </a:cubicBezTo>
                      <a:cubicBezTo>
                        <a:pt x="32" y="0"/>
                        <a:pt x="29" y="0"/>
                        <a:pt x="26" y="0"/>
                      </a:cubicBezTo>
                      <a:cubicBezTo>
                        <a:pt x="18" y="0"/>
                        <a:pt x="12" y="2"/>
                        <a:pt x="7" y="6"/>
                      </a:cubicBezTo>
                      <a:cubicBezTo>
                        <a:pt x="2" y="10"/>
                        <a:pt x="0" y="17"/>
                        <a:pt x="0" y="25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7"/>
                        <a:pt x="2" y="53"/>
                        <a:pt x="7" y="57"/>
                      </a:cubicBezTo>
                      <a:cubicBezTo>
                        <a:pt x="12" y="61"/>
                        <a:pt x="18" y="62"/>
                        <a:pt x="26" y="62"/>
                      </a:cubicBezTo>
                      <a:cubicBezTo>
                        <a:pt x="29" y="62"/>
                        <a:pt x="32" y="62"/>
                        <a:pt x="35" y="61"/>
                      </a:cubicBezTo>
                      <a:cubicBezTo>
                        <a:pt x="38" y="61"/>
                        <a:pt x="41" y="59"/>
                        <a:pt x="43" y="58"/>
                      </a:cubicBezTo>
                      <a:cubicBezTo>
                        <a:pt x="45" y="56"/>
                        <a:pt x="47" y="53"/>
                        <a:pt x="49" y="51"/>
                      </a:cubicBezTo>
                      <a:cubicBezTo>
                        <a:pt x="50" y="48"/>
                        <a:pt x="51" y="44"/>
                        <a:pt x="51" y="40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19"/>
                        <a:pt x="50" y="15"/>
                        <a:pt x="49" y="12"/>
                      </a:cubicBezTo>
                      <a:close/>
                      <a:moveTo>
                        <a:pt x="37" y="39"/>
                      </a:moveTo>
                      <a:cubicBezTo>
                        <a:pt x="37" y="41"/>
                        <a:pt x="36" y="43"/>
                        <a:pt x="34" y="46"/>
                      </a:cubicBezTo>
                      <a:cubicBezTo>
                        <a:pt x="33" y="48"/>
                        <a:pt x="30" y="49"/>
                        <a:pt x="26" y="49"/>
                      </a:cubicBezTo>
                      <a:cubicBezTo>
                        <a:pt x="22" y="49"/>
                        <a:pt x="19" y="48"/>
                        <a:pt x="17" y="46"/>
                      </a:cubicBezTo>
                      <a:cubicBezTo>
                        <a:pt x="15" y="44"/>
                        <a:pt x="15" y="41"/>
                        <a:pt x="15" y="38"/>
                      </a:cubicBezTo>
                      <a:cubicBezTo>
                        <a:pt x="15" y="28"/>
                        <a:pt x="15" y="28"/>
                        <a:pt x="15" y="28"/>
                      </a:cubicBezTo>
                      <a:cubicBezTo>
                        <a:pt x="15" y="24"/>
                        <a:pt x="15" y="20"/>
                        <a:pt x="17" y="18"/>
                      </a:cubicBezTo>
                      <a:cubicBezTo>
                        <a:pt x="19" y="15"/>
                        <a:pt x="22" y="14"/>
                        <a:pt x="26" y="14"/>
                      </a:cubicBezTo>
                      <a:cubicBezTo>
                        <a:pt x="30" y="14"/>
                        <a:pt x="33" y="15"/>
                        <a:pt x="34" y="18"/>
                      </a:cubicBezTo>
                      <a:cubicBezTo>
                        <a:pt x="36" y="21"/>
                        <a:pt x="37" y="24"/>
                        <a:pt x="37" y="27"/>
                      </a:cubicBezTo>
                      <a:lnTo>
                        <a:pt x="37" y="3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1" name="ïśľïḓé"/>
                <p:cNvSpPr/>
                <p:nvPr/>
              </p:nvSpPr>
              <p:spPr bwMode="auto">
                <a:xfrm>
                  <a:off x="4679950" y="2716213"/>
                  <a:ext cx="77788" cy="95250"/>
                </a:xfrm>
                <a:custGeom>
                  <a:avLst/>
                  <a:gdLst/>
                  <a:ahLst/>
                  <a:cxnLst>
                    <a:cxn ang="0">
                      <a:pos x="35" y="62"/>
                    </a:cxn>
                    <a:cxn ang="0">
                      <a:pos x="43" y="58"/>
                    </a:cxn>
                    <a:cxn ang="0">
                      <a:pos x="49" y="51"/>
                    </a:cxn>
                    <a:cxn ang="0">
                      <a:pos x="51" y="40"/>
                    </a:cxn>
                    <a:cxn ang="0">
                      <a:pos x="51" y="24"/>
                    </a:cxn>
                    <a:cxn ang="0">
                      <a:pos x="49" y="13"/>
                    </a:cxn>
                    <a:cxn ang="0">
                      <a:pos x="43" y="5"/>
                    </a:cxn>
                    <a:cxn ang="0">
                      <a:pos x="35" y="1"/>
                    </a:cxn>
                    <a:cxn ang="0">
                      <a:pos x="26" y="0"/>
                    </a:cxn>
                    <a:cxn ang="0">
                      <a:pos x="7" y="7"/>
                    </a:cxn>
                    <a:cxn ang="0">
                      <a:pos x="0" y="26"/>
                    </a:cxn>
                    <a:cxn ang="0">
                      <a:pos x="0" y="40"/>
                    </a:cxn>
                    <a:cxn ang="0">
                      <a:pos x="7" y="57"/>
                    </a:cxn>
                    <a:cxn ang="0">
                      <a:pos x="26" y="63"/>
                    </a:cxn>
                    <a:cxn ang="0">
                      <a:pos x="35" y="62"/>
                    </a:cxn>
                    <a:cxn ang="0">
                      <a:pos x="14" y="39"/>
                    </a:cxn>
                    <a:cxn ang="0">
                      <a:pos x="14" y="29"/>
                    </a:cxn>
                    <a:cxn ang="0">
                      <a:pos x="17" y="18"/>
                    </a:cxn>
                    <a:cxn ang="0">
                      <a:pos x="26" y="14"/>
                    </a:cxn>
                    <a:cxn ang="0">
                      <a:pos x="34" y="18"/>
                    </a:cxn>
                    <a:cxn ang="0">
                      <a:pos x="36" y="28"/>
                    </a:cxn>
                    <a:cxn ang="0">
                      <a:pos x="36" y="39"/>
                    </a:cxn>
                    <a:cxn ang="0">
                      <a:pos x="34" y="46"/>
                    </a:cxn>
                    <a:cxn ang="0">
                      <a:pos x="26" y="49"/>
                    </a:cxn>
                    <a:cxn ang="0">
                      <a:pos x="17" y="46"/>
                    </a:cxn>
                    <a:cxn ang="0">
                      <a:pos x="14" y="39"/>
                    </a:cxn>
                  </a:cxnLst>
                  <a:rect l="0" t="0" r="r" b="b"/>
                  <a:pathLst>
                    <a:path w="51" h="63">
                      <a:moveTo>
                        <a:pt x="35" y="62"/>
                      </a:moveTo>
                      <a:cubicBezTo>
                        <a:pt x="38" y="61"/>
                        <a:pt x="41" y="60"/>
                        <a:pt x="43" y="58"/>
                      </a:cubicBezTo>
                      <a:cubicBezTo>
                        <a:pt x="45" y="56"/>
                        <a:pt x="47" y="54"/>
                        <a:pt x="49" y="51"/>
                      </a:cubicBezTo>
                      <a:cubicBezTo>
                        <a:pt x="50" y="48"/>
                        <a:pt x="51" y="45"/>
                        <a:pt x="51" y="40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0"/>
                        <a:pt x="50" y="16"/>
                        <a:pt x="49" y="13"/>
                      </a:cubicBezTo>
                      <a:cubicBezTo>
                        <a:pt x="47" y="10"/>
                        <a:pt x="45" y="7"/>
                        <a:pt x="43" y="5"/>
                      </a:cubicBezTo>
                      <a:cubicBezTo>
                        <a:pt x="40" y="3"/>
                        <a:pt x="38" y="2"/>
                        <a:pt x="35" y="1"/>
                      </a:cubicBezTo>
                      <a:cubicBezTo>
                        <a:pt x="32" y="1"/>
                        <a:pt x="29" y="0"/>
                        <a:pt x="26" y="0"/>
                      </a:cubicBezTo>
                      <a:cubicBezTo>
                        <a:pt x="18" y="0"/>
                        <a:pt x="12" y="2"/>
                        <a:pt x="7" y="7"/>
                      </a:cubicBezTo>
                      <a:cubicBezTo>
                        <a:pt x="2" y="11"/>
                        <a:pt x="0" y="17"/>
                        <a:pt x="0" y="26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8"/>
                        <a:pt x="2" y="54"/>
                        <a:pt x="7" y="57"/>
                      </a:cubicBezTo>
                      <a:cubicBezTo>
                        <a:pt x="12" y="61"/>
                        <a:pt x="18" y="63"/>
                        <a:pt x="26" y="63"/>
                      </a:cubicBezTo>
                      <a:cubicBezTo>
                        <a:pt x="29" y="63"/>
                        <a:pt x="32" y="62"/>
                        <a:pt x="35" y="62"/>
                      </a:cubicBezTo>
                      <a:close/>
                      <a:moveTo>
                        <a:pt x="14" y="39"/>
                      </a:moveTo>
                      <a:cubicBezTo>
                        <a:pt x="14" y="29"/>
                        <a:pt x="14" y="29"/>
                        <a:pt x="14" y="29"/>
                      </a:cubicBezTo>
                      <a:cubicBezTo>
                        <a:pt x="14" y="24"/>
                        <a:pt x="15" y="21"/>
                        <a:pt x="17" y="18"/>
                      </a:cubicBezTo>
                      <a:cubicBezTo>
                        <a:pt x="18" y="15"/>
                        <a:pt x="22" y="14"/>
                        <a:pt x="26" y="14"/>
                      </a:cubicBezTo>
                      <a:cubicBezTo>
                        <a:pt x="30" y="14"/>
                        <a:pt x="33" y="15"/>
                        <a:pt x="34" y="18"/>
                      </a:cubicBezTo>
                      <a:cubicBezTo>
                        <a:pt x="36" y="21"/>
                        <a:pt x="36" y="24"/>
                        <a:pt x="36" y="28"/>
                      </a:cubicBezTo>
                      <a:cubicBezTo>
                        <a:pt x="36" y="39"/>
                        <a:pt x="36" y="39"/>
                        <a:pt x="36" y="39"/>
                      </a:cubicBezTo>
                      <a:cubicBezTo>
                        <a:pt x="36" y="42"/>
                        <a:pt x="36" y="44"/>
                        <a:pt x="34" y="46"/>
                      </a:cubicBezTo>
                      <a:cubicBezTo>
                        <a:pt x="32" y="48"/>
                        <a:pt x="30" y="49"/>
                        <a:pt x="26" y="49"/>
                      </a:cubicBezTo>
                      <a:cubicBezTo>
                        <a:pt x="22" y="49"/>
                        <a:pt x="19" y="48"/>
                        <a:pt x="17" y="46"/>
                      </a:cubicBezTo>
                      <a:cubicBezTo>
                        <a:pt x="15" y="44"/>
                        <a:pt x="14" y="42"/>
                        <a:pt x="14" y="3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2" name="îśḻiďè"/>
                <p:cNvSpPr/>
                <p:nvPr/>
              </p:nvSpPr>
              <p:spPr bwMode="auto">
                <a:xfrm>
                  <a:off x="4710113" y="2714626"/>
                  <a:ext cx="130175" cy="203200"/>
                </a:xfrm>
                <a:custGeom>
                  <a:avLst/>
                  <a:gdLst/>
                  <a:ahLst/>
                  <a:cxnLst>
                    <a:cxn ang="0">
                      <a:pos x="86" y="1"/>
                    </a:cxn>
                    <a:cxn ang="0">
                      <a:pos x="83" y="0"/>
                    </a:cxn>
                    <a:cxn ang="0">
                      <a:pos x="72" y="0"/>
                    </a:cxn>
                    <a:cxn ang="0">
                      <a:pos x="68" y="1"/>
                    </a:cxn>
                    <a:cxn ang="0">
                      <a:pos x="65" y="5"/>
                    </a:cxn>
                    <a:cxn ang="0">
                      <a:pos x="2" y="128"/>
                    </a:cxn>
                    <a:cxn ang="0">
                      <a:pos x="1" y="133"/>
                    </a:cxn>
                    <a:cxn ang="0">
                      <a:pos x="4" y="134"/>
                    </a:cxn>
                    <a:cxn ang="0">
                      <a:pos x="15" y="134"/>
                    </a:cxn>
                    <a:cxn ang="0">
                      <a:pos x="18" y="133"/>
                    </a:cxn>
                    <a:cxn ang="0">
                      <a:pos x="21" y="129"/>
                    </a:cxn>
                    <a:cxn ang="0">
                      <a:pos x="84" y="6"/>
                    </a:cxn>
                    <a:cxn ang="0">
                      <a:pos x="86" y="1"/>
                    </a:cxn>
                  </a:cxnLst>
                  <a:rect l="0" t="0" r="r" b="b"/>
                  <a:pathLst>
                    <a:path w="86" h="134">
                      <a:moveTo>
                        <a:pt x="86" y="1"/>
                      </a:moveTo>
                      <a:cubicBezTo>
                        <a:pt x="86" y="1"/>
                        <a:pt x="85" y="0"/>
                        <a:pt x="83" y="0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0" y="0"/>
                        <a:pt x="69" y="1"/>
                        <a:pt x="68" y="1"/>
                      </a:cubicBezTo>
                      <a:cubicBezTo>
                        <a:pt x="67" y="2"/>
                        <a:pt x="66" y="3"/>
                        <a:pt x="65" y="5"/>
                      </a:cubicBezTo>
                      <a:cubicBezTo>
                        <a:pt x="2" y="128"/>
                        <a:pt x="2" y="128"/>
                        <a:pt x="2" y="128"/>
                      </a:cubicBezTo>
                      <a:cubicBezTo>
                        <a:pt x="1" y="131"/>
                        <a:pt x="0" y="132"/>
                        <a:pt x="1" y="133"/>
                      </a:cubicBezTo>
                      <a:cubicBezTo>
                        <a:pt x="1" y="134"/>
                        <a:pt x="2" y="134"/>
                        <a:pt x="4" y="134"/>
                      </a:cubicBezTo>
                      <a:cubicBezTo>
                        <a:pt x="15" y="134"/>
                        <a:pt x="15" y="134"/>
                        <a:pt x="15" y="134"/>
                      </a:cubicBezTo>
                      <a:cubicBezTo>
                        <a:pt x="16" y="134"/>
                        <a:pt x="17" y="134"/>
                        <a:pt x="18" y="133"/>
                      </a:cubicBezTo>
                      <a:cubicBezTo>
                        <a:pt x="19" y="133"/>
                        <a:pt x="20" y="131"/>
                        <a:pt x="21" y="129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5" y="4"/>
                        <a:pt x="86" y="2"/>
                        <a:pt x="86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17" name="íṡ1íḋê"/>
              <p:cNvGrpSpPr/>
              <p:nvPr/>
            </p:nvGrpSpPr>
            <p:grpSpPr>
              <a:xfrm>
                <a:off x="1789626" y="2672459"/>
                <a:ext cx="994285" cy="578069"/>
                <a:chOff x="4606925" y="2349501"/>
                <a:chExt cx="341313" cy="198438"/>
              </a:xfrm>
              <a:solidFill>
                <a:schemeClr val="bg1"/>
              </a:solidFill>
            </p:grpSpPr>
            <p:sp>
              <p:nvSpPr>
                <p:cNvPr id="51" name="îśļíḋè"/>
                <p:cNvSpPr/>
                <p:nvPr/>
              </p:nvSpPr>
              <p:spPr bwMode="auto">
                <a:xfrm>
                  <a:off x="4779963" y="2466976"/>
                  <a:ext cx="1588" cy="158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ï$1íḓe"/>
                <p:cNvSpPr/>
                <p:nvPr/>
              </p:nvSpPr>
              <p:spPr bwMode="auto">
                <a:xfrm>
                  <a:off x="4754563" y="2511426"/>
                  <a:ext cx="23813" cy="31750"/>
                </a:xfrm>
                <a:custGeom>
                  <a:avLst/>
                  <a:gdLst/>
                  <a:ahLst/>
                  <a:cxnLst>
                    <a:cxn ang="0">
                      <a:pos x="16" y="3"/>
                    </a:cxn>
                    <a:cxn ang="0">
                      <a:pos x="14" y="1"/>
                    </a:cxn>
                    <a:cxn ang="0">
                      <a:pos x="12" y="0"/>
                    </a:cxn>
                    <a:cxn ang="0">
                      <a:pos x="6" y="4"/>
                    </a:cxn>
                    <a:cxn ang="0">
                      <a:pos x="5" y="6"/>
                    </a:cxn>
                    <a:cxn ang="0">
                      <a:pos x="2" y="12"/>
                    </a:cxn>
                    <a:cxn ang="0">
                      <a:pos x="1" y="16"/>
                    </a:cxn>
                    <a:cxn ang="0">
                      <a:pos x="1" y="19"/>
                    </a:cxn>
                    <a:cxn ang="0">
                      <a:pos x="3" y="21"/>
                    </a:cxn>
                    <a:cxn ang="0">
                      <a:pos x="3" y="21"/>
                    </a:cxn>
                    <a:cxn ang="0">
                      <a:pos x="5" y="21"/>
                    </a:cxn>
                    <a:cxn ang="0">
                      <a:pos x="11" y="18"/>
                    </a:cxn>
                    <a:cxn ang="0">
                      <a:pos x="15" y="10"/>
                    </a:cxn>
                    <a:cxn ang="0">
                      <a:pos x="15" y="10"/>
                    </a:cxn>
                    <a:cxn ang="0">
                      <a:pos x="16" y="6"/>
                    </a:cxn>
                    <a:cxn ang="0">
                      <a:pos x="16" y="3"/>
                    </a:cxn>
                  </a:cxnLst>
                  <a:rect l="0" t="0" r="r" b="b"/>
                  <a:pathLst>
                    <a:path w="16" h="21">
                      <a:moveTo>
                        <a:pt x="16" y="3"/>
                      </a:moveTo>
                      <a:cubicBezTo>
                        <a:pt x="15" y="2"/>
                        <a:pt x="15" y="2"/>
                        <a:pt x="14" y="1"/>
                      </a:cubicBezTo>
                      <a:cubicBezTo>
                        <a:pt x="13" y="1"/>
                        <a:pt x="13" y="0"/>
                        <a:pt x="12" y="0"/>
                      </a:cubicBezTo>
                      <a:cubicBezTo>
                        <a:pt x="10" y="0"/>
                        <a:pt x="7" y="2"/>
                        <a:pt x="6" y="4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2" y="11"/>
                        <a:pt x="2" y="12"/>
                      </a:cubicBezTo>
                      <a:cubicBezTo>
                        <a:pt x="1" y="13"/>
                        <a:pt x="1" y="14"/>
                        <a:pt x="1" y="16"/>
                      </a:cubicBezTo>
                      <a:cubicBezTo>
                        <a:pt x="0" y="17"/>
                        <a:pt x="1" y="18"/>
                        <a:pt x="1" y="19"/>
                      </a:cubicBezTo>
                      <a:cubicBezTo>
                        <a:pt x="2" y="19"/>
                        <a:pt x="2" y="20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4" y="21"/>
                        <a:pt x="4" y="21"/>
                        <a:pt x="5" y="21"/>
                      </a:cubicBezTo>
                      <a:cubicBezTo>
                        <a:pt x="7" y="21"/>
                        <a:pt x="10" y="20"/>
                        <a:pt x="11" y="18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6" y="9"/>
                        <a:pt x="16" y="7"/>
                        <a:pt x="16" y="6"/>
                      </a:cubicBezTo>
                      <a:cubicBezTo>
                        <a:pt x="16" y="5"/>
                        <a:pt x="16" y="4"/>
                        <a:pt x="16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3" name="îSḻîḓê"/>
                <p:cNvSpPr/>
                <p:nvPr/>
              </p:nvSpPr>
              <p:spPr bwMode="auto">
                <a:xfrm>
                  <a:off x="4733925" y="2487613"/>
                  <a:ext cx="31750" cy="46038"/>
                </a:xfrm>
                <a:custGeom>
                  <a:avLst/>
                  <a:gdLst/>
                  <a:ahLst/>
                  <a:cxnLst>
                    <a:cxn ang="0">
                      <a:pos x="20" y="10"/>
                    </a:cxn>
                    <a:cxn ang="0">
                      <a:pos x="21" y="10"/>
                    </a:cxn>
                    <a:cxn ang="0">
                      <a:pos x="21" y="7"/>
                    </a:cxn>
                    <a:cxn ang="0">
                      <a:pos x="21" y="3"/>
                    </a:cxn>
                    <a:cxn ang="0">
                      <a:pos x="18" y="0"/>
                    </a:cxn>
                    <a:cxn ang="0">
                      <a:pos x="16" y="0"/>
                    </a:cxn>
                    <a:cxn ang="0">
                      <a:pos x="10" y="3"/>
                    </a:cxn>
                    <a:cxn ang="0">
                      <a:pos x="1" y="21"/>
                    </a:cxn>
                    <a:cxn ang="0">
                      <a:pos x="1" y="27"/>
                    </a:cxn>
                    <a:cxn ang="0">
                      <a:pos x="4" y="29"/>
                    </a:cxn>
                    <a:cxn ang="0">
                      <a:pos x="6" y="30"/>
                    </a:cxn>
                    <a:cxn ang="0">
                      <a:pos x="13" y="27"/>
                    </a:cxn>
                    <a:cxn ang="0">
                      <a:pos x="15" y="21"/>
                    </a:cxn>
                    <a:cxn ang="0">
                      <a:pos x="20" y="10"/>
                    </a:cxn>
                  </a:cxnLst>
                  <a:rect l="0" t="0" r="r" b="b"/>
                  <a:pathLst>
                    <a:path w="22" h="30">
                      <a:moveTo>
                        <a:pt x="20" y="10"/>
                      </a:moveTo>
                      <a:cubicBezTo>
                        <a:pt x="21" y="10"/>
                        <a:pt x="21" y="10"/>
                        <a:pt x="21" y="10"/>
                      </a:cubicBezTo>
                      <a:cubicBezTo>
                        <a:pt x="21" y="9"/>
                        <a:pt x="21" y="8"/>
                        <a:pt x="21" y="7"/>
                      </a:cubicBezTo>
                      <a:cubicBezTo>
                        <a:pt x="22" y="5"/>
                        <a:pt x="21" y="4"/>
                        <a:pt x="21" y="3"/>
                      </a:cubicBezTo>
                      <a:cubicBezTo>
                        <a:pt x="20" y="2"/>
                        <a:pt x="19" y="1"/>
                        <a:pt x="18" y="0"/>
                      </a:cubicBezTo>
                      <a:cubicBezTo>
                        <a:pt x="17" y="0"/>
                        <a:pt x="17" y="0"/>
                        <a:pt x="16" y="0"/>
                      </a:cubicBezTo>
                      <a:cubicBezTo>
                        <a:pt x="14" y="0"/>
                        <a:pt x="11" y="1"/>
                        <a:pt x="10" y="3"/>
                      </a:cubicBezTo>
                      <a:cubicBezTo>
                        <a:pt x="9" y="4"/>
                        <a:pt x="1" y="21"/>
                        <a:pt x="1" y="21"/>
                      </a:cubicBezTo>
                      <a:cubicBezTo>
                        <a:pt x="0" y="24"/>
                        <a:pt x="1" y="25"/>
                        <a:pt x="1" y="27"/>
                      </a:cubicBezTo>
                      <a:cubicBezTo>
                        <a:pt x="2" y="28"/>
                        <a:pt x="3" y="29"/>
                        <a:pt x="4" y="29"/>
                      </a:cubicBezTo>
                      <a:cubicBezTo>
                        <a:pt x="5" y="30"/>
                        <a:pt x="5" y="30"/>
                        <a:pt x="6" y="30"/>
                      </a:cubicBezTo>
                      <a:cubicBezTo>
                        <a:pt x="8" y="30"/>
                        <a:pt x="11" y="29"/>
                        <a:pt x="13" y="27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lnTo>
                        <a:pt x="20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4" name="iš1îḑê"/>
                <p:cNvSpPr/>
                <p:nvPr/>
              </p:nvSpPr>
              <p:spPr bwMode="auto">
                <a:xfrm>
                  <a:off x="4697413" y="2471738"/>
                  <a:ext cx="20638" cy="31750"/>
                </a:xfrm>
                <a:custGeom>
                  <a:avLst/>
                  <a:gdLst/>
                  <a:ahLst/>
                  <a:cxnLst>
                    <a:cxn ang="0">
                      <a:pos x="14" y="8"/>
                    </a:cxn>
                    <a:cxn ang="0">
                      <a:pos x="13" y="3"/>
                    </a:cxn>
                    <a:cxn ang="0">
                      <a:pos x="9" y="0"/>
                    </a:cxn>
                    <a:cxn ang="0">
                      <a:pos x="9" y="0"/>
                    </a:cxn>
                    <a:cxn ang="0">
                      <a:pos x="8" y="0"/>
                    </a:cxn>
                    <a:cxn ang="0">
                      <a:pos x="4" y="2"/>
                    </a:cxn>
                    <a:cxn ang="0">
                      <a:pos x="1" y="6"/>
                    </a:cxn>
                    <a:cxn ang="0">
                      <a:pos x="1" y="6"/>
                    </a:cxn>
                    <a:cxn ang="0">
                      <a:pos x="0" y="11"/>
                    </a:cxn>
                    <a:cxn ang="0">
                      <a:pos x="0" y="13"/>
                    </a:cxn>
                    <a:cxn ang="0">
                      <a:pos x="1" y="18"/>
                    </a:cxn>
                    <a:cxn ang="0">
                      <a:pos x="5" y="20"/>
                    </a:cxn>
                    <a:cxn ang="0">
                      <a:pos x="6" y="21"/>
                    </a:cxn>
                    <a:cxn ang="0">
                      <a:pos x="11" y="18"/>
                    </a:cxn>
                    <a:cxn ang="0">
                      <a:pos x="14" y="9"/>
                    </a:cxn>
                    <a:cxn ang="0">
                      <a:pos x="14" y="8"/>
                    </a:cxn>
                  </a:cxnLst>
                  <a:rect l="0" t="0" r="r" b="b"/>
                  <a:pathLst>
                    <a:path w="14" h="21">
                      <a:moveTo>
                        <a:pt x="14" y="8"/>
                      </a:moveTo>
                      <a:cubicBezTo>
                        <a:pt x="14" y="6"/>
                        <a:pt x="14" y="4"/>
                        <a:pt x="13" y="3"/>
                      </a:cubicBezTo>
                      <a:cubicBezTo>
                        <a:pt x="12" y="2"/>
                        <a:pt x="11" y="1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9" y="0"/>
                        <a:pt x="8" y="0"/>
                      </a:cubicBezTo>
                      <a:cubicBezTo>
                        <a:pt x="7" y="0"/>
                        <a:pt x="5" y="1"/>
                        <a:pt x="4" y="2"/>
                      </a:cubicBezTo>
                      <a:cubicBezTo>
                        <a:pt x="3" y="3"/>
                        <a:pt x="2" y="4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2"/>
                        <a:pt x="0" y="13"/>
                        <a:pt x="0" y="13"/>
                      </a:cubicBezTo>
                      <a:cubicBezTo>
                        <a:pt x="0" y="15"/>
                        <a:pt x="0" y="17"/>
                        <a:pt x="1" y="18"/>
                      </a:cubicBezTo>
                      <a:cubicBezTo>
                        <a:pt x="2" y="19"/>
                        <a:pt x="3" y="20"/>
                        <a:pt x="5" y="20"/>
                      </a:cubicBezTo>
                      <a:cubicBezTo>
                        <a:pt x="5" y="20"/>
                        <a:pt x="5" y="21"/>
                        <a:pt x="6" y="21"/>
                      </a:cubicBezTo>
                      <a:cubicBezTo>
                        <a:pt x="7" y="21"/>
                        <a:pt x="10" y="20"/>
                        <a:pt x="11" y="18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4" y="8"/>
                        <a:pt x="14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5" name="ïŝḻíḓé"/>
                <p:cNvSpPr/>
                <p:nvPr/>
              </p:nvSpPr>
              <p:spPr bwMode="auto">
                <a:xfrm>
                  <a:off x="4714875" y="2479676"/>
                  <a:ext cx="26988" cy="39688"/>
                </a:xfrm>
                <a:custGeom>
                  <a:avLst/>
                  <a:gdLst/>
                  <a:ahLst/>
                  <a:cxnLst>
                    <a:cxn ang="0">
                      <a:pos x="18" y="7"/>
                    </a:cxn>
                    <a:cxn ang="0">
                      <a:pos x="17" y="3"/>
                    </a:cxn>
                    <a:cxn ang="0">
                      <a:pos x="15" y="1"/>
                    </a:cxn>
                    <a:cxn ang="0">
                      <a:pos x="15" y="1"/>
                    </a:cxn>
                    <a:cxn ang="0">
                      <a:pos x="13" y="0"/>
                    </a:cxn>
                    <a:cxn ang="0">
                      <a:pos x="6" y="5"/>
                    </a:cxn>
                    <a:cxn ang="0">
                      <a:pos x="6" y="5"/>
                    </a:cxn>
                    <a:cxn ang="0">
                      <a:pos x="1" y="16"/>
                    </a:cxn>
                    <a:cxn ang="0">
                      <a:pos x="0" y="20"/>
                    </a:cxn>
                    <a:cxn ang="0">
                      <a:pos x="1" y="24"/>
                    </a:cxn>
                    <a:cxn ang="0">
                      <a:pos x="3" y="26"/>
                    </a:cxn>
                    <a:cxn ang="0">
                      <a:pos x="3" y="26"/>
                    </a:cxn>
                    <a:cxn ang="0">
                      <a:pos x="5" y="26"/>
                    </a:cxn>
                    <a:cxn ang="0">
                      <a:pos x="11" y="23"/>
                    </a:cxn>
                    <a:cxn ang="0">
                      <a:pos x="17" y="11"/>
                    </a:cxn>
                    <a:cxn ang="0">
                      <a:pos x="18" y="7"/>
                    </a:cxn>
                  </a:cxnLst>
                  <a:rect l="0" t="0" r="r" b="b"/>
                  <a:pathLst>
                    <a:path w="18" h="27">
                      <a:moveTo>
                        <a:pt x="18" y="7"/>
                      </a:moveTo>
                      <a:cubicBezTo>
                        <a:pt x="18" y="6"/>
                        <a:pt x="18" y="4"/>
                        <a:pt x="17" y="3"/>
                      </a:cubicBezTo>
                      <a:cubicBezTo>
                        <a:pt x="17" y="2"/>
                        <a:pt x="16" y="1"/>
                        <a:pt x="15" y="1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4" y="0"/>
                        <a:pt x="14" y="0"/>
                        <a:pt x="13" y="0"/>
                      </a:cubicBezTo>
                      <a:cubicBezTo>
                        <a:pt x="10" y="0"/>
                        <a:pt x="7" y="2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7"/>
                        <a:pt x="0" y="19"/>
                        <a:pt x="0" y="20"/>
                      </a:cubicBezTo>
                      <a:cubicBezTo>
                        <a:pt x="0" y="21"/>
                        <a:pt x="0" y="22"/>
                        <a:pt x="1" y="24"/>
                      </a:cubicBezTo>
                      <a:cubicBezTo>
                        <a:pt x="1" y="25"/>
                        <a:pt x="2" y="26"/>
                        <a:pt x="3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4" y="26"/>
                        <a:pt x="4" y="26"/>
                        <a:pt x="5" y="26"/>
                      </a:cubicBezTo>
                      <a:cubicBezTo>
                        <a:pt x="7" y="27"/>
                        <a:pt x="9" y="26"/>
                        <a:pt x="11" y="23"/>
                      </a:cubicBezTo>
                      <a:cubicBezTo>
                        <a:pt x="11" y="23"/>
                        <a:pt x="17" y="11"/>
                        <a:pt x="17" y="11"/>
                      </a:cubicBezTo>
                      <a:cubicBezTo>
                        <a:pt x="18" y="8"/>
                        <a:pt x="18" y="7"/>
                        <a:pt x="18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6" name="îṩḻíḋé"/>
                <p:cNvSpPr/>
                <p:nvPr/>
              </p:nvSpPr>
              <p:spPr bwMode="auto">
                <a:xfrm>
                  <a:off x="4606925" y="2352676"/>
                  <a:ext cx="76200" cy="122238"/>
                </a:xfrm>
                <a:custGeom>
                  <a:avLst/>
                  <a:gdLst/>
                  <a:ahLst/>
                  <a:cxnLst>
                    <a:cxn ang="0">
                      <a:pos x="26" y="66"/>
                    </a:cxn>
                    <a:cxn ang="0">
                      <a:pos x="50" y="13"/>
                    </a:cxn>
                    <a:cxn ang="0">
                      <a:pos x="29" y="0"/>
                    </a:cxn>
                    <a:cxn ang="0">
                      <a:pos x="1" y="65"/>
                    </a:cxn>
                    <a:cxn ang="0">
                      <a:pos x="25" y="78"/>
                    </a:cxn>
                    <a:cxn ang="0">
                      <a:pos x="36" y="73"/>
                    </a:cxn>
                    <a:cxn ang="0">
                      <a:pos x="33" y="71"/>
                    </a:cxn>
                    <a:cxn ang="0">
                      <a:pos x="26" y="66"/>
                    </a:cxn>
                  </a:cxnLst>
                  <a:rect l="0" t="0" r="r" b="b"/>
                  <a:pathLst>
                    <a:path w="50" h="80">
                      <a:moveTo>
                        <a:pt x="26" y="66"/>
                      </a:moveTo>
                      <a:cubicBezTo>
                        <a:pt x="29" y="27"/>
                        <a:pt x="50" y="13"/>
                        <a:pt x="50" y="13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0" y="23"/>
                        <a:pt x="1" y="65"/>
                        <a:pt x="1" y="65"/>
                      </a:cubicBezTo>
                      <a:cubicBezTo>
                        <a:pt x="25" y="78"/>
                        <a:pt x="25" y="78"/>
                        <a:pt x="25" y="78"/>
                      </a:cubicBezTo>
                      <a:cubicBezTo>
                        <a:pt x="29" y="80"/>
                        <a:pt x="36" y="73"/>
                        <a:pt x="36" y="73"/>
                      </a:cubicBezTo>
                      <a:cubicBezTo>
                        <a:pt x="33" y="71"/>
                        <a:pt x="33" y="71"/>
                        <a:pt x="33" y="71"/>
                      </a:cubicBezTo>
                      <a:cubicBezTo>
                        <a:pt x="26" y="79"/>
                        <a:pt x="26" y="71"/>
                        <a:pt x="26" y="6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7" name="îṥḷíďé"/>
                <p:cNvSpPr/>
                <p:nvPr/>
              </p:nvSpPr>
              <p:spPr bwMode="auto">
                <a:xfrm>
                  <a:off x="4868863" y="2349501"/>
                  <a:ext cx="79375" cy="120650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14"/>
                    </a:cxn>
                    <a:cxn ang="0">
                      <a:pos x="24" y="64"/>
                    </a:cxn>
                    <a:cxn ang="0">
                      <a:pos x="17" y="70"/>
                    </a:cxn>
                    <a:cxn ang="0">
                      <a:pos x="14" y="72"/>
                    </a:cxn>
                    <a:cxn ang="0">
                      <a:pos x="25" y="76"/>
                    </a:cxn>
                    <a:cxn ang="0">
                      <a:pos x="50" y="63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52" h="79">
                      <a:moveTo>
                        <a:pt x="21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21" y="26"/>
                        <a:pt x="24" y="64"/>
                      </a:cubicBezTo>
                      <a:cubicBezTo>
                        <a:pt x="23" y="69"/>
                        <a:pt x="23" y="78"/>
                        <a:pt x="17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2"/>
                        <a:pt x="20" y="79"/>
                        <a:pt x="25" y="76"/>
                      </a:cubicBezTo>
                      <a:cubicBezTo>
                        <a:pt x="50" y="63"/>
                        <a:pt x="50" y="63"/>
                        <a:pt x="50" y="63"/>
                      </a:cubicBezTo>
                      <a:cubicBezTo>
                        <a:pt x="50" y="63"/>
                        <a:pt x="52" y="23"/>
                        <a:pt x="2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8" name="iśľíḋé"/>
                <p:cNvSpPr/>
                <p:nvPr/>
              </p:nvSpPr>
              <p:spPr bwMode="auto">
                <a:xfrm>
                  <a:off x="4700588" y="2371726"/>
                  <a:ext cx="193675" cy="176213"/>
                </a:xfrm>
                <a:custGeom>
                  <a:avLst/>
                  <a:gdLst/>
                  <a:ahLst/>
                  <a:cxnLst>
                    <a:cxn ang="0">
                      <a:pos x="117" y="61"/>
                    </a:cxn>
                    <a:cxn ang="0">
                      <a:pos x="118" y="58"/>
                    </a:cxn>
                    <a:cxn ang="0">
                      <a:pos x="111" y="8"/>
                    </a:cxn>
                    <a:cxn ang="0">
                      <a:pos x="58" y="0"/>
                    </a:cxn>
                    <a:cxn ang="0">
                      <a:pos x="23" y="5"/>
                    </a:cxn>
                    <a:cxn ang="0">
                      <a:pos x="17" y="8"/>
                    </a:cxn>
                    <a:cxn ang="0">
                      <a:pos x="1" y="24"/>
                    </a:cxn>
                    <a:cxn ang="0">
                      <a:pos x="24" y="28"/>
                    </a:cxn>
                    <a:cxn ang="0">
                      <a:pos x="31" y="22"/>
                    </a:cxn>
                    <a:cxn ang="0">
                      <a:pos x="51" y="23"/>
                    </a:cxn>
                    <a:cxn ang="0">
                      <a:pos x="93" y="51"/>
                    </a:cxn>
                    <a:cxn ang="0">
                      <a:pos x="116" y="69"/>
                    </a:cxn>
                    <a:cxn ang="0">
                      <a:pos x="116" y="72"/>
                    </a:cxn>
                    <a:cxn ang="0">
                      <a:pos x="113" y="76"/>
                    </a:cxn>
                    <a:cxn ang="0">
                      <a:pos x="109" y="76"/>
                    </a:cxn>
                    <a:cxn ang="0">
                      <a:pos x="103" y="72"/>
                    </a:cxn>
                    <a:cxn ang="0">
                      <a:pos x="99" y="70"/>
                    </a:cxn>
                    <a:cxn ang="0">
                      <a:pos x="73" y="59"/>
                    </a:cxn>
                    <a:cxn ang="0">
                      <a:pos x="101" y="78"/>
                    </a:cxn>
                    <a:cxn ang="0">
                      <a:pos x="103" y="83"/>
                    </a:cxn>
                    <a:cxn ang="0">
                      <a:pos x="100" y="88"/>
                    </a:cxn>
                    <a:cxn ang="0">
                      <a:pos x="96" y="88"/>
                    </a:cxn>
                    <a:cxn ang="0">
                      <a:pos x="79" y="79"/>
                    </a:cxn>
                    <a:cxn ang="0">
                      <a:pos x="71" y="74"/>
                    </a:cxn>
                    <a:cxn ang="0">
                      <a:pos x="66" y="75"/>
                    </a:cxn>
                    <a:cxn ang="0">
                      <a:pos x="69" y="80"/>
                    </a:cxn>
                    <a:cxn ang="0">
                      <a:pos x="83" y="88"/>
                    </a:cxn>
                    <a:cxn ang="0">
                      <a:pos x="86" y="92"/>
                    </a:cxn>
                    <a:cxn ang="0">
                      <a:pos x="86" y="98"/>
                    </a:cxn>
                    <a:cxn ang="0">
                      <a:pos x="82" y="100"/>
                    </a:cxn>
                    <a:cxn ang="0">
                      <a:pos x="79" y="99"/>
                    </a:cxn>
                    <a:cxn ang="0">
                      <a:pos x="71" y="95"/>
                    </a:cxn>
                    <a:cxn ang="0">
                      <a:pos x="62" y="91"/>
                    </a:cxn>
                    <a:cxn ang="0">
                      <a:pos x="59" y="96"/>
                    </a:cxn>
                    <a:cxn ang="0">
                      <a:pos x="69" y="101"/>
                    </a:cxn>
                    <a:cxn ang="0">
                      <a:pos x="71" y="106"/>
                    </a:cxn>
                    <a:cxn ang="0">
                      <a:pos x="69" y="110"/>
                    </a:cxn>
                    <a:cxn ang="0">
                      <a:pos x="67" y="110"/>
                    </a:cxn>
                    <a:cxn ang="0">
                      <a:pos x="65" y="110"/>
                    </a:cxn>
                    <a:cxn ang="0">
                      <a:pos x="51" y="110"/>
                    </a:cxn>
                    <a:cxn ang="0">
                      <a:pos x="63" y="116"/>
                    </a:cxn>
                    <a:cxn ang="0">
                      <a:pos x="63" y="116"/>
                    </a:cxn>
                    <a:cxn ang="0">
                      <a:pos x="63" y="116"/>
                    </a:cxn>
                    <a:cxn ang="0">
                      <a:pos x="69" y="117"/>
                    </a:cxn>
                    <a:cxn ang="0">
                      <a:pos x="76" y="112"/>
                    </a:cxn>
                    <a:cxn ang="0">
                      <a:pos x="77" y="106"/>
                    </a:cxn>
                    <a:cxn ang="0">
                      <a:pos x="82" y="106"/>
                    </a:cxn>
                    <a:cxn ang="0">
                      <a:pos x="82" y="106"/>
                    </a:cxn>
                    <a:cxn ang="0">
                      <a:pos x="91" y="102"/>
                    </a:cxn>
                    <a:cxn ang="0">
                      <a:pos x="93" y="94"/>
                    </a:cxn>
                    <a:cxn ang="0">
                      <a:pos x="102" y="94"/>
                    </a:cxn>
                    <a:cxn ang="0">
                      <a:pos x="110" y="83"/>
                    </a:cxn>
                    <a:cxn ang="0">
                      <a:pos x="111" y="83"/>
                    </a:cxn>
                    <a:cxn ang="0">
                      <a:pos x="117" y="81"/>
                    </a:cxn>
                    <a:cxn ang="0">
                      <a:pos x="122" y="74"/>
                    </a:cxn>
                    <a:cxn ang="0">
                      <a:pos x="121" y="65"/>
                    </a:cxn>
                  </a:cxnLst>
                  <a:rect l="0" t="0" r="r" b="b"/>
                  <a:pathLst>
                    <a:path w="129" h="117">
                      <a:moveTo>
                        <a:pt x="118" y="61"/>
                      </a:moveTo>
                      <a:cubicBezTo>
                        <a:pt x="117" y="61"/>
                        <a:pt x="117" y="61"/>
                        <a:pt x="117" y="61"/>
                      </a:cubicBezTo>
                      <a:cubicBezTo>
                        <a:pt x="114" y="59"/>
                        <a:pt x="114" y="59"/>
                        <a:pt x="114" y="59"/>
                      </a:cubicBezTo>
                      <a:cubicBezTo>
                        <a:pt x="116" y="58"/>
                        <a:pt x="118" y="58"/>
                        <a:pt x="118" y="58"/>
                      </a:cubicBezTo>
                      <a:cubicBezTo>
                        <a:pt x="124" y="55"/>
                        <a:pt x="129" y="52"/>
                        <a:pt x="129" y="52"/>
                      </a:cubicBezTo>
                      <a:cubicBezTo>
                        <a:pt x="129" y="25"/>
                        <a:pt x="111" y="8"/>
                        <a:pt x="111" y="8"/>
                      </a:cubicBezTo>
                      <a:cubicBezTo>
                        <a:pt x="111" y="8"/>
                        <a:pt x="104" y="13"/>
                        <a:pt x="98" y="14"/>
                      </a:cubicBezTo>
                      <a:cubicBezTo>
                        <a:pt x="92" y="14"/>
                        <a:pt x="59" y="0"/>
                        <a:pt x="58" y="0"/>
                      </a:cubicBezTo>
                      <a:cubicBezTo>
                        <a:pt x="58" y="0"/>
                        <a:pt x="53" y="1"/>
                        <a:pt x="52" y="1"/>
                      </a:cubicBezTo>
                      <a:cubicBezTo>
                        <a:pt x="51" y="1"/>
                        <a:pt x="27" y="5"/>
                        <a:pt x="23" y="5"/>
                      </a:cubicBezTo>
                      <a:cubicBezTo>
                        <a:pt x="21" y="5"/>
                        <a:pt x="20" y="5"/>
                        <a:pt x="20" y="6"/>
                      </a:cubicBezTo>
                      <a:cubicBezTo>
                        <a:pt x="19" y="6"/>
                        <a:pt x="18" y="6"/>
                        <a:pt x="17" y="8"/>
                      </a:cubicBezTo>
                      <a:cubicBezTo>
                        <a:pt x="15" y="9"/>
                        <a:pt x="14" y="11"/>
                        <a:pt x="12" y="13"/>
                      </a:cubicBezTo>
                      <a:cubicBezTo>
                        <a:pt x="9" y="16"/>
                        <a:pt x="5" y="21"/>
                        <a:pt x="1" y="24"/>
                      </a:cubicBezTo>
                      <a:cubicBezTo>
                        <a:pt x="1" y="24"/>
                        <a:pt x="0" y="25"/>
                        <a:pt x="0" y="26"/>
                      </a:cubicBezTo>
                      <a:cubicBezTo>
                        <a:pt x="2" y="30"/>
                        <a:pt x="12" y="38"/>
                        <a:pt x="24" y="28"/>
                      </a:cubicBezTo>
                      <a:cubicBezTo>
                        <a:pt x="28" y="25"/>
                        <a:pt x="30" y="22"/>
                        <a:pt x="31" y="22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31" y="21"/>
                        <a:pt x="32" y="21"/>
                        <a:pt x="32" y="21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70" y="36"/>
                        <a:pt x="70" y="36"/>
                        <a:pt x="70" y="36"/>
                      </a:cubicBezTo>
                      <a:cubicBezTo>
                        <a:pt x="93" y="51"/>
                        <a:pt x="93" y="51"/>
                        <a:pt x="93" y="51"/>
                      </a:cubicBezTo>
                      <a:cubicBezTo>
                        <a:pt x="114" y="66"/>
                        <a:pt x="114" y="66"/>
                        <a:pt x="114" y="66"/>
                      </a:cubicBezTo>
                      <a:cubicBezTo>
                        <a:pt x="115" y="67"/>
                        <a:pt x="115" y="68"/>
                        <a:pt x="116" y="69"/>
                      </a:cubicBezTo>
                      <a:cubicBezTo>
                        <a:pt x="116" y="69"/>
                        <a:pt x="116" y="70"/>
                        <a:pt x="116" y="71"/>
                      </a:cubicBezTo>
                      <a:cubicBezTo>
                        <a:pt x="116" y="71"/>
                        <a:pt x="116" y="72"/>
                        <a:pt x="116" y="72"/>
                      </a:cubicBezTo>
                      <a:cubicBezTo>
                        <a:pt x="116" y="73"/>
                        <a:pt x="116" y="74"/>
                        <a:pt x="115" y="74"/>
                      </a:cubicBezTo>
                      <a:cubicBezTo>
                        <a:pt x="115" y="75"/>
                        <a:pt x="114" y="75"/>
                        <a:pt x="113" y="76"/>
                      </a:cubicBezTo>
                      <a:cubicBezTo>
                        <a:pt x="113" y="76"/>
                        <a:pt x="112" y="76"/>
                        <a:pt x="111" y="76"/>
                      </a:cubicBezTo>
                      <a:cubicBezTo>
                        <a:pt x="111" y="76"/>
                        <a:pt x="110" y="76"/>
                        <a:pt x="109" y="76"/>
                      </a:cubicBezTo>
                      <a:cubicBezTo>
                        <a:pt x="103" y="72"/>
                        <a:pt x="103" y="72"/>
                        <a:pt x="103" y="72"/>
                      </a:cubicBezTo>
                      <a:cubicBezTo>
                        <a:pt x="103" y="72"/>
                        <a:pt x="103" y="72"/>
                        <a:pt x="103" y="72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77" y="58"/>
                        <a:pt x="77" y="58"/>
                        <a:pt x="77" y="58"/>
                      </a:cubicBezTo>
                      <a:cubicBezTo>
                        <a:pt x="76" y="57"/>
                        <a:pt x="74" y="58"/>
                        <a:pt x="73" y="59"/>
                      </a:cubicBezTo>
                      <a:cubicBezTo>
                        <a:pt x="72" y="61"/>
                        <a:pt x="73" y="63"/>
                        <a:pt x="74" y="64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2" y="79"/>
                        <a:pt x="102" y="80"/>
                      </a:cubicBezTo>
                      <a:cubicBezTo>
                        <a:pt x="103" y="81"/>
                        <a:pt x="103" y="82"/>
                        <a:pt x="103" y="83"/>
                      </a:cubicBezTo>
                      <a:cubicBezTo>
                        <a:pt x="103" y="84"/>
                        <a:pt x="103" y="85"/>
                        <a:pt x="102" y="87"/>
                      </a:cubicBezTo>
                      <a:cubicBezTo>
                        <a:pt x="102" y="87"/>
                        <a:pt x="101" y="88"/>
                        <a:pt x="100" y="88"/>
                      </a:cubicBezTo>
                      <a:cubicBezTo>
                        <a:pt x="99" y="88"/>
                        <a:pt x="99" y="88"/>
                        <a:pt x="98" y="88"/>
                      </a:cubicBezTo>
                      <a:cubicBezTo>
                        <a:pt x="98" y="88"/>
                        <a:pt x="97" y="88"/>
                        <a:pt x="96" y="88"/>
                      </a:cubicBezTo>
                      <a:cubicBezTo>
                        <a:pt x="96" y="88"/>
                        <a:pt x="94" y="87"/>
                        <a:pt x="92" y="86"/>
                      </a:cubicBezTo>
                      <a:cubicBezTo>
                        <a:pt x="89" y="84"/>
                        <a:pt x="83" y="81"/>
                        <a:pt x="79" y="79"/>
                      </a:cubicBezTo>
                      <a:cubicBezTo>
                        <a:pt x="77" y="77"/>
                        <a:pt x="74" y="76"/>
                        <a:pt x="73" y="75"/>
                      </a:cubicBezTo>
                      <a:cubicBezTo>
                        <a:pt x="72" y="75"/>
                        <a:pt x="71" y="75"/>
                        <a:pt x="71" y="74"/>
                      </a:cubicBezTo>
                      <a:cubicBezTo>
                        <a:pt x="70" y="74"/>
                        <a:pt x="70" y="74"/>
                        <a:pt x="70" y="74"/>
                      </a:cubicBezTo>
                      <a:cubicBezTo>
                        <a:pt x="68" y="73"/>
                        <a:pt x="67" y="73"/>
                        <a:pt x="66" y="75"/>
                      </a:cubicBezTo>
                      <a:cubicBezTo>
                        <a:pt x="65" y="77"/>
                        <a:pt x="65" y="79"/>
                        <a:pt x="67" y="79"/>
                      </a:cubicBezTo>
                      <a:cubicBezTo>
                        <a:pt x="67" y="80"/>
                        <a:pt x="68" y="80"/>
                        <a:pt x="69" y="80"/>
                      </a:cubicBezTo>
                      <a:cubicBezTo>
                        <a:pt x="71" y="82"/>
                        <a:pt x="77" y="85"/>
                        <a:pt x="83" y="88"/>
                      </a:cubicBezTo>
                      <a:cubicBezTo>
                        <a:pt x="83" y="88"/>
                        <a:pt x="83" y="88"/>
                        <a:pt x="83" y="88"/>
                      </a:cubicBezTo>
                      <a:cubicBezTo>
                        <a:pt x="83" y="88"/>
                        <a:pt x="84" y="89"/>
                        <a:pt x="84" y="89"/>
                      </a:cubicBezTo>
                      <a:cubicBezTo>
                        <a:pt x="85" y="90"/>
                        <a:pt x="86" y="91"/>
                        <a:pt x="86" y="92"/>
                      </a:cubicBezTo>
                      <a:cubicBezTo>
                        <a:pt x="87" y="93"/>
                        <a:pt x="87" y="94"/>
                        <a:pt x="87" y="95"/>
                      </a:cubicBezTo>
                      <a:cubicBezTo>
                        <a:pt x="87" y="96"/>
                        <a:pt x="87" y="97"/>
                        <a:pt x="86" y="98"/>
                      </a:cubicBezTo>
                      <a:cubicBezTo>
                        <a:pt x="86" y="99"/>
                        <a:pt x="85" y="99"/>
                        <a:pt x="84" y="100"/>
                      </a:cubicBezTo>
                      <a:cubicBezTo>
                        <a:pt x="83" y="100"/>
                        <a:pt x="82" y="100"/>
                        <a:pt x="82" y="100"/>
                      </a:cubicBezTo>
                      <a:cubicBezTo>
                        <a:pt x="82" y="100"/>
                        <a:pt x="82" y="100"/>
                        <a:pt x="82" y="100"/>
                      </a:cubicBezTo>
                      <a:cubicBezTo>
                        <a:pt x="81" y="100"/>
                        <a:pt x="80" y="100"/>
                        <a:pt x="79" y="99"/>
                      </a:cubicBezTo>
                      <a:cubicBezTo>
                        <a:pt x="72" y="96"/>
                        <a:pt x="72" y="96"/>
                        <a:pt x="72" y="96"/>
                      </a:cubicBezTo>
                      <a:cubicBezTo>
                        <a:pt x="72" y="96"/>
                        <a:pt x="71" y="95"/>
                        <a:pt x="71" y="95"/>
                      </a:cubicBezTo>
                      <a:cubicBezTo>
                        <a:pt x="71" y="95"/>
                        <a:pt x="70" y="95"/>
                        <a:pt x="70" y="95"/>
                      </a:cubicBezTo>
                      <a:cubicBezTo>
                        <a:pt x="62" y="91"/>
                        <a:pt x="62" y="91"/>
                        <a:pt x="62" y="91"/>
                      </a:cubicBezTo>
                      <a:cubicBezTo>
                        <a:pt x="61" y="90"/>
                        <a:pt x="59" y="91"/>
                        <a:pt x="58" y="92"/>
                      </a:cubicBezTo>
                      <a:cubicBezTo>
                        <a:pt x="57" y="94"/>
                        <a:pt x="58" y="96"/>
                        <a:pt x="59" y="96"/>
                      </a:cubicBezTo>
                      <a:cubicBezTo>
                        <a:pt x="69" y="101"/>
                        <a:pt x="69" y="101"/>
                        <a:pt x="69" y="101"/>
                      </a:cubicBezTo>
                      <a:cubicBezTo>
                        <a:pt x="69" y="101"/>
                        <a:pt x="69" y="101"/>
                        <a:pt x="69" y="101"/>
                      </a:cubicBezTo>
                      <a:cubicBezTo>
                        <a:pt x="70" y="102"/>
                        <a:pt x="70" y="103"/>
                        <a:pt x="71" y="104"/>
                      </a:cubicBezTo>
                      <a:cubicBezTo>
                        <a:pt x="71" y="104"/>
                        <a:pt x="71" y="105"/>
                        <a:pt x="71" y="106"/>
                      </a:cubicBezTo>
                      <a:cubicBezTo>
                        <a:pt x="71" y="107"/>
                        <a:pt x="71" y="108"/>
                        <a:pt x="70" y="109"/>
                      </a:cubicBezTo>
                      <a:cubicBezTo>
                        <a:pt x="70" y="109"/>
                        <a:pt x="70" y="110"/>
                        <a:pt x="69" y="110"/>
                      </a:cubicBezTo>
                      <a:cubicBezTo>
                        <a:pt x="68" y="110"/>
                        <a:pt x="68" y="110"/>
                        <a:pt x="68" y="110"/>
                      </a:cubicBezTo>
                      <a:cubicBezTo>
                        <a:pt x="67" y="110"/>
                        <a:pt x="67" y="110"/>
                        <a:pt x="67" y="110"/>
                      </a:cubicBezTo>
                      <a:cubicBezTo>
                        <a:pt x="67" y="110"/>
                        <a:pt x="66" y="110"/>
                        <a:pt x="65" y="110"/>
                      </a:cubicBezTo>
                      <a:cubicBezTo>
                        <a:pt x="65" y="110"/>
                        <a:pt x="65" y="110"/>
                        <a:pt x="65" y="110"/>
                      </a:cubicBezTo>
                      <a:cubicBezTo>
                        <a:pt x="54" y="105"/>
                        <a:pt x="54" y="105"/>
                        <a:pt x="54" y="105"/>
                      </a:cubicBezTo>
                      <a:cubicBezTo>
                        <a:pt x="54" y="105"/>
                        <a:pt x="52" y="108"/>
                        <a:pt x="51" y="110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63" y="116"/>
                        <a:pt x="63" y="116"/>
                        <a:pt x="63" y="116"/>
                      </a:cubicBezTo>
                      <a:cubicBezTo>
                        <a:pt x="63" y="116"/>
                        <a:pt x="63" y="116"/>
                        <a:pt x="63" y="116"/>
                      </a:cubicBezTo>
                      <a:cubicBezTo>
                        <a:pt x="63" y="116"/>
                        <a:pt x="63" y="116"/>
                        <a:pt x="63" y="116"/>
                      </a:cubicBezTo>
                      <a:cubicBezTo>
                        <a:pt x="63" y="116"/>
                        <a:pt x="63" y="116"/>
                        <a:pt x="63" y="116"/>
                      </a:cubicBezTo>
                      <a:cubicBezTo>
                        <a:pt x="63" y="116"/>
                        <a:pt x="63" y="116"/>
                        <a:pt x="63" y="116"/>
                      </a:cubicBezTo>
                      <a:cubicBezTo>
                        <a:pt x="64" y="116"/>
                        <a:pt x="66" y="117"/>
                        <a:pt x="67" y="117"/>
                      </a:cubicBezTo>
                      <a:cubicBezTo>
                        <a:pt x="68" y="117"/>
                        <a:pt x="68" y="117"/>
                        <a:pt x="69" y="117"/>
                      </a:cubicBezTo>
                      <a:cubicBezTo>
                        <a:pt x="70" y="116"/>
                        <a:pt x="71" y="116"/>
                        <a:pt x="72" y="115"/>
                      </a:cubicBezTo>
                      <a:cubicBezTo>
                        <a:pt x="73" y="115"/>
                        <a:pt x="75" y="114"/>
                        <a:pt x="76" y="112"/>
                      </a:cubicBezTo>
                      <a:cubicBezTo>
                        <a:pt x="77" y="110"/>
                        <a:pt x="77" y="108"/>
                        <a:pt x="77" y="106"/>
                      </a:cubicBezTo>
                      <a:cubicBezTo>
                        <a:pt x="77" y="106"/>
                        <a:pt x="77" y="106"/>
                        <a:pt x="77" y="106"/>
                      </a:cubicBezTo>
                      <a:cubicBezTo>
                        <a:pt x="79" y="106"/>
                        <a:pt x="80" y="106"/>
                        <a:pt x="82" y="106"/>
                      </a:cubicBezTo>
                      <a:cubicBezTo>
                        <a:pt x="82" y="106"/>
                        <a:pt x="82" y="106"/>
                        <a:pt x="82" y="106"/>
                      </a:cubicBezTo>
                      <a:cubicBezTo>
                        <a:pt x="82" y="106"/>
                        <a:pt x="82" y="106"/>
                        <a:pt x="82" y="106"/>
                      </a:cubicBezTo>
                      <a:cubicBezTo>
                        <a:pt x="82" y="106"/>
                        <a:pt x="82" y="106"/>
                        <a:pt x="82" y="106"/>
                      </a:cubicBezTo>
                      <a:cubicBezTo>
                        <a:pt x="82" y="106"/>
                        <a:pt x="84" y="106"/>
                        <a:pt x="86" y="106"/>
                      </a:cubicBezTo>
                      <a:cubicBezTo>
                        <a:pt x="88" y="105"/>
                        <a:pt x="90" y="104"/>
                        <a:pt x="91" y="102"/>
                      </a:cubicBezTo>
                      <a:cubicBezTo>
                        <a:pt x="93" y="99"/>
                        <a:pt x="94" y="97"/>
                        <a:pt x="94" y="95"/>
                      </a:cubicBezTo>
                      <a:cubicBezTo>
                        <a:pt x="94" y="94"/>
                        <a:pt x="94" y="94"/>
                        <a:pt x="93" y="94"/>
                      </a:cubicBezTo>
                      <a:cubicBezTo>
                        <a:pt x="95" y="95"/>
                        <a:pt x="97" y="95"/>
                        <a:pt x="98" y="95"/>
                      </a:cubicBezTo>
                      <a:cubicBezTo>
                        <a:pt x="99" y="95"/>
                        <a:pt x="101" y="95"/>
                        <a:pt x="102" y="94"/>
                      </a:cubicBezTo>
                      <a:cubicBezTo>
                        <a:pt x="104" y="94"/>
                        <a:pt x="106" y="92"/>
                        <a:pt x="107" y="90"/>
                      </a:cubicBezTo>
                      <a:cubicBezTo>
                        <a:pt x="109" y="88"/>
                        <a:pt x="110" y="86"/>
                        <a:pt x="110" y="83"/>
                      </a:cubicBezTo>
                      <a:cubicBezTo>
                        <a:pt x="110" y="83"/>
                        <a:pt x="109" y="83"/>
                        <a:pt x="109" y="82"/>
                      </a:cubicBezTo>
                      <a:cubicBezTo>
                        <a:pt x="110" y="82"/>
                        <a:pt x="111" y="83"/>
                        <a:pt x="111" y="83"/>
                      </a:cubicBezTo>
                      <a:cubicBezTo>
                        <a:pt x="111" y="83"/>
                        <a:pt x="111" y="83"/>
                        <a:pt x="111" y="83"/>
                      </a:cubicBezTo>
                      <a:cubicBezTo>
                        <a:pt x="113" y="83"/>
                        <a:pt x="115" y="82"/>
                        <a:pt x="117" y="81"/>
                      </a:cubicBezTo>
                      <a:cubicBezTo>
                        <a:pt x="118" y="80"/>
                        <a:pt x="119" y="79"/>
                        <a:pt x="120" y="78"/>
                      </a:cubicBezTo>
                      <a:cubicBezTo>
                        <a:pt x="121" y="77"/>
                        <a:pt x="122" y="75"/>
                        <a:pt x="122" y="74"/>
                      </a:cubicBezTo>
                      <a:cubicBezTo>
                        <a:pt x="122" y="73"/>
                        <a:pt x="122" y="72"/>
                        <a:pt x="122" y="71"/>
                      </a:cubicBezTo>
                      <a:cubicBezTo>
                        <a:pt x="122" y="69"/>
                        <a:pt x="122" y="67"/>
                        <a:pt x="121" y="65"/>
                      </a:cubicBezTo>
                      <a:cubicBezTo>
                        <a:pt x="120" y="64"/>
                        <a:pt x="119" y="63"/>
                        <a:pt x="118" y="6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9" name="ïşļiďê"/>
                <p:cNvSpPr/>
                <p:nvPr/>
              </p:nvSpPr>
              <p:spPr bwMode="auto">
                <a:xfrm>
                  <a:off x="4656138" y="2382838"/>
                  <a:ext cx="53975" cy="98425"/>
                </a:xfrm>
                <a:custGeom>
                  <a:avLst/>
                  <a:gdLst/>
                  <a:ahLst/>
                  <a:cxnLst>
                    <a:cxn ang="0">
                      <a:pos x="20" y="53"/>
                    </a:cxn>
                    <a:cxn ang="0">
                      <a:pos x="17" y="51"/>
                    </a:cxn>
                    <a:cxn ang="0">
                      <a:pos x="16" y="50"/>
                    </a:cxn>
                    <a:cxn ang="0">
                      <a:pos x="15" y="49"/>
                    </a:cxn>
                    <a:cxn ang="0">
                      <a:pos x="6" y="45"/>
                    </a:cxn>
                    <a:cxn ang="0">
                      <a:pos x="14" y="16"/>
                    </a:cxn>
                    <a:cxn ang="0">
                      <a:pos x="20" y="8"/>
                    </a:cxn>
                    <a:cxn ang="0">
                      <a:pos x="21" y="7"/>
                    </a:cxn>
                    <a:cxn ang="0">
                      <a:pos x="25" y="7"/>
                    </a:cxn>
                    <a:cxn ang="0">
                      <a:pos x="31" y="9"/>
                    </a:cxn>
                    <a:cxn ang="0">
                      <a:pos x="36" y="3"/>
                    </a:cxn>
                    <a:cxn ang="0">
                      <a:pos x="35" y="3"/>
                    </a:cxn>
                    <a:cxn ang="0">
                      <a:pos x="26" y="1"/>
                    </a:cxn>
                    <a:cxn ang="0">
                      <a:pos x="23" y="0"/>
                    </a:cxn>
                    <a:cxn ang="0">
                      <a:pos x="22" y="0"/>
                    </a:cxn>
                    <a:cxn ang="0">
                      <a:pos x="22" y="0"/>
                    </a:cxn>
                    <a:cxn ang="0">
                      <a:pos x="22" y="0"/>
                    </a:cxn>
                    <a:cxn ang="0">
                      <a:pos x="19" y="0"/>
                    </a:cxn>
                    <a:cxn ang="0">
                      <a:pos x="9" y="13"/>
                    </a:cxn>
                    <a:cxn ang="0">
                      <a:pos x="0" y="46"/>
                    </a:cxn>
                    <a:cxn ang="0">
                      <a:pos x="0" y="47"/>
                    </a:cxn>
                    <a:cxn ang="0">
                      <a:pos x="2" y="50"/>
                    </a:cxn>
                    <a:cxn ang="0">
                      <a:pos x="5" y="51"/>
                    </a:cxn>
                    <a:cxn ang="0">
                      <a:pos x="13" y="55"/>
                    </a:cxn>
                    <a:cxn ang="0">
                      <a:pos x="13" y="55"/>
                    </a:cxn>
                    <a:cxn ang="0">
                      <a:pos x="17" y="59"/>
                    </a:cxn>
                    <a:cxn ang="0">
                      <a:pos x="25" y="66"/>
                    </a:cxn>
                    <a:cxn ang="0">
                      <a:pos x="27" y="60"/>
                    </a:cxn>
                    <a:cxn ang="0">
                      <a:pos x="20" y="53"/>
                    </a:cxn>
                  </a:cxnLst>
                  <a:rect l="0" t="0" r="r" b="b"/>
                  <a:pathLst>
                    <a:path w="36" h="66">
                      <a:moveTo>
                        <a:pt x="20" y="53"/>
                      </a:moveTo>
                      <a:cubicBezTo>
                        <a:pt x="19" y="52"/>
                        <a:pt x="18" y="51"/>
                        <a:pt x="17" y="51"/>
                      </a:cubicBezTo>
                      <a:cubicBezTo>
                        <a:pt x="17" y="50"/>
                        <a:pt x="17" y="50"/>
                        <a:pt x="16" y="50"/>
                      </a:cubicBezTo>
                      <a:cubicBezTo>
                        <a:pt x="16" y="50"/>
                        <a:pt x="16" y="49"/>
                        <a:pt x="15" y="49"/>
                      </a:cubicBezTo>
                      <a:cubicBezTo>
                        <a:pt x="11" y="47"/>
                        <a:pt x="8" y="46"/>
                        <a:pt x="6" y="45"/>
                      </a:cubicBezTo>
                      <a:cubicBezTo>
                        <a:pt x="6" y="33"/>
                        <a:pt x="10" y="23"/>
                        <a:pt x="14" y="16"/>
                      </a:cubicBezTo>
                      <a:cubicBezTo>
                        <a:pt x="16" y="13"/>
                        <a:pt x="19" y="10"/>
                        <a:pt x="20" y="8"/>
                      </a:cubicBez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22" y="7"/>
                        <a:pt x="23" y="7"/>
                        <a:pt x="25" y="7"/>
                      </a:cubicBezTo>
                      <a:cubicBezTo>
                        <a:pt x="26" y="8"/>
                        <a:pt x="29" y="9"/>
                        <a:pt x="31" y="9"/>
                      </a:cubicBezTo>
                      <a:cubicBezTo>
                        <a:pt x="33" y="7"/>
                        <a:pt x="35" y="5"/>
                        <a:pt x="36" y="3"/>
                      </a:cubicBezTo>
                      <a:cubicBezTo>
                        <a:pt x="36" y="3"/>
                        <a:pt x="35" y="3"/>
                        <a:pt x="35" y="3"/>
                      </a:cubicBezTo>
                      <a:cubicBezTo>
                        <a:pt x="32" y="3"/>
                        <a:pt x="29" y="2"/>
                        <a:pt x="26" y="1"/>
                      </a:cubicBezTo>
                      <a:cubicBezTo>
                        <a:pt x="25" y="1"/>
                        <a:pt x="24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1" y="0"/>
                        <a:pt x="19" y="0"/>
                        <a:pt x="19" y="0"/>
                      </a:cubicBezTo>
                      <a:cubicBezTo>
                        <a:pt x="18" y="1"/>
                        <a:pt x="14" y="5"/>
                        <a:pt x="9" y="13"/>
                      </a:cubicBezTo>
                      <a:cubicBezTo>
                        <a:pt x="4" y="20"/>
                        <a:pt x="0" y="32"/>
                        <a:pt x="0" y="46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0" y="48"/>
                        <a:pt x="0" y="49"/>
                        <a:pt x="2" y="50"/>
                      </a:cubicBezTo>
                      <a:cubicBezTo>
                        <a:pt x="2" y="50"/>
                        <a:pt x="3" y="50"/>
                        <a:pt x="5" y="51"/>
                      </a:cubicBezTo>
                      <a:cubicBezTo>
                        <a:pt x="7" y="52"/>
                        <a:pt x="10" y="54"/>
                        <a:pt x="13" y="55"/>
                      </a:cubicBez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4" y="56"/>
                        <a:pt x="16" y="57"/>
                        <a:pt x="17" y="59"/>
                      </a:cubicBezTo>
                      <a:cubicBezTo>
                        <a:pt x="19" y="61"/>
                        <a:pt x="25" y="66"/>
                        <a:pt x="25" y="66"/>
                      </a:cubicBezTo>
                      <a:cubicBezTo>
                        <a:pt x="26" y="64"/>
                        <a:pt x="26" y="62"/>
                        <a:pt x="27" y="60"/>
                      </a:cubicBezTo>
                      <a:cubicBezTo>
                        <a:pt x="25" y="57"/>
                        <a:pt x="22" y="55"/>
                        <a:pt x="20" y="5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18" name="íSḷîḍé"/>
              <p:cNvSpPr/>
              <p:nvPr/>
            </p:nvSpPr>
            <p:spPr bwMode="auto">
              <a:xfrm>
                <a:off x="9921024" y="2481388"/>
                <a:ext cx="854662" cy="854662"/>
              </a:xfrm>
              <a:prstGeom prst="ellipse">
                <a:avLst/>
              </a:prstGeom>
              <a:solidFill>
                <a:schemeClr val="accent4"/>
              </a:solidFill>
              <a:ln w="7620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19" name="íślíďé"/>
              <p:cNvGrpSpPr/>
              <p:nvPr/>
            </p:nvGrpSpPr>
            <p:grpSpPr>
              <a:xfrm>
                <a:off x="10119266" y="2744336"/>
                <a:ext cx="458208" cy="328771"/>
                <a:chOff x="4192588" y="2719388"/>
                <a:chExt cx="280988" cy="201613"/>
              </a:xfrm>
              <a:solidFill>
                <a:schemeClr val="bg1"/>
              </a:solidFill>
            </p:grpSpPr>
            <p:sp>
              <p:nvSpPr>
                <p:cNvPr id="48" name="íṣľíḓè"/>
                <p:cNvSpPr/>
                <p:nvPr/>
              </p:nvSpPr>
              <p:spPr bwMode="auto">
                <a:xfrm>
                  <a:off x="4192588" y="2762251"/>
                  <a:ext cx="77788" cy="73025"/>
                </a:xfrm>
                <a:custGeom>
                  <a:avLst/>
                  <a:gdLst/>
                  <a:ahLst/>
                  <a:cxnLst>
                    <a:cxn ang="0">
                      <a:pos x="32" y="0"/>
                    </a:cxn>
                    <a:cxn ang="0">
                      <a:pos x="0" y="31"/>
                    </a:cxn>
                    <a:cxn ang="0">
                      <a:pos x="0" y="46"/>
                    </a:cxn>
                    <a:cxn ang="0">
                      <a:pos x="32" y="15"/>
                    </a:cxn>
                    <a:cxn ang="0">
                      <a:pos x="41" y="25"/>
                    </a:cxn>
                    <a:cxn ang="0">
                      <a:pos x="49" y="17"/>
                    </a:cxn>
                    <a:cxn ang="0">
                      <a:pos x="32" y="0"/>
                    </a:cxn>
                  </a:cxnLst>
                  <a:rect l="0" t="0" r="r" b="b"/>
                  <a:pathLst>
                    <a:path w="49" h="46">
                      <a:moveTo>
                        <a:pt x="32" y="0"/>
                      </a:moveTo>
                      <a:lnTo>
                        <a:pt x="0" y="31"/>
                      </a:lnTo>
                      <a:lnTo>
                        <a:pt x="0" y="46"/>
                      </a:lnTo>
                      <a:lnTo>
                        <a:pt x="32" y="15"/>
                      </a:lnTo>
                      <a:lnTo>
                        <a:pt x="41" y="25"/>
                      </a:lnTo>
                      <a:lnTo>
                        <a:pt x="49" y="17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9" name="isḻide"/>
                <p:cNvSpPr/>
                <p:nvPr/>
              </p:nvSpPr>
              <p:spPr bwMode="auto">
                <a:xfrm>
                  <a:off x="4192588" y="2719388"/>
                  <a:ext cx="280988" cy="188913"/>
                </a:xfrm>
                <a:custGeom>
                  <a:avLst/>
                  <a:gdLst/>
                  <a:ahLst/>
                  <a:cxnLst>
                    <a:cxn ang="0">
                      <a:pos x="183" y="2"/>
                    </a:cxn>
                    <a:cxn ang="0">
                      <a:pos x="179" y="0"/>
                    </a:cxn>
                    <a:cxn ang="0">
                      <a:pos x="153" y="0"/>
                    </a:cxn>
                    <a:cxn ang="0">
                      <a:pos x="148" y="6"/>
                    </a:cxn>
                    <a:cxn ang="0">
                      <a:pos x="153" y="12"/>
                    </a:cxn>
                    <a:cxn ang="0">
                      <a:pos x="165" y="12"/>
                    </a:cxn>
                    <a:cxn ang="0">
                      <a:pos x="121" y="56"/>
                    </a:cxn>
                    <a:cxn ang="0">
                      <a:pos x="86" y="22"/>
                    </a:cxn>
                    <a:cxn ang="0">
                      <a:pos x="0" y="108"/>
                    </a:cxn>
                    <a:cxn ang="0">
                      <a:pos x="0" y="125"/>
                    </a:cxn>
                    <a:cxn ang="0">
                      <a:pos x="86" y="38"/>
                    </a:cxn>
                    <a:cxn ang="0">
                      <a:pos x="121" y="73"/>
                    </a:cxn>
                    <a:cxn ang="0">
                      <a:pos x="173" y="20"/>
                    </a:cxn>
                    <a:cxn ang="0">
                      <a:pos x="173" y="32"/>
                    </a:cxn>
                    <a:cxn ang="0">
                      <a:pos x="179" y="38"/>
                    </a:cxn>
                    <a:cxn ang="0">
                      <a:pos x="185" y="32"/>
                    </a:cxn>
                    <a:cxn ang="0">
                      <a:pos x="185" y="6"/>
                    </a:cxn>
                    <a:cxn ang="0">
                      <a:pos x="183" y="2"/>
                    </a:cxn>
                  </a:cxnLst>
                  <a:rect l="0" t="0" r="r" b="b"/>
                  <a:pathLst>
                    <a:path w="185" h="125">
                      <a:moveTo>
                        <a:pt x="183" y="2"/>
                      </a:moveTo>
                      <a:cubicBezTo>
                        <a:pt x="182" y="1"/>
                        <a:pt x="181" y="0"/>
                        <a:pt x="179" y="0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150" y="0"/>
                        <a:pt x="148" y="3"/>
                        <a:pt x="148" y="6"/>
                      </a:cubicBezTo>
                      <a:cubicBezTo>
                        <a:pt x="148" y="9"/>
                        <a:pt x="150" y="12"/>
                        <a:pt x="153" y="12"/>
                      </a:cubicBezTo>
                      <a:cubicBezTo>
                        <a:pt x="165" y="12"/>
                        <a:pt x="165" y="12"/>
                        <a:pt x="165" y="12"/>
                      </a:cubicBezTo>
                      <a:cubicBezTo>
                        <a:pt x="121" y="56"/>
                        <a:pt x="121" y="56"/>
                        <a:pt x="121" y="56"/>
                      </a:cubicBezTo>
                      <a:cubicBezTo>
                        <a:pt x="86" y="22"/>
                        <a:pt x="86" y="22"/>
                        <a:pt x="86" y="22"/>
                      </a:cubicBez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86" y="38"/>
                        <a:pt x="86" y="38"/>
                        <a:pt x="86" y="38"/>
                      </a:cubicBezTo>
                      <a:cubicBezTo>
                        <a:pt x="121" y="73"/>
                        <a:pt x="121" y="73"/>
                        <a:pt x="121" y="73"/>
                      </a:cubicBezTo>
                      <a:cubicBezTo>
                        <a:pt x="173" y="20"/>
                        <a:pt x="173" y="20"/>
                        <a:pt x="173" y="20"/>
                      </a:cubicBezTo>
                      <a:cubicBezTo>
                        <a:pt x="173" y="32"/>
                        <a:pt x="173" y="32"/>
                        <a:pt x="173" y="32"/>
                      </a:cubicBezTo>
                      <a:cubicBezTo>
                        <a:pt x="173" y="35"/>
                        <a:pt x="176" y="38"/>
                        <a:pt x="179" y="38"/>
                      </a:cubicBezTo>
                      <a:cubicBezTo>
                        <a:pt x="182" y="38"/>
                        <a:pt x="185" y="35"/>
                        <a:pt x="185" y="32"/>
                      </a:cubicBezTo>
                      <a:cubicBezTo>
                        <a:pt x="185" y="6"/>
                        <a:pt x="185" y="6"/>
                        <a:pt x="185" y="6"/>
                      </a:cubicBezTo>
                      <a:cubicBezTo>
                        <a:pt x="185" y="5"/>
                        <a:pt x="184" y="3"/>
                        <a:pt x="183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0" name="ïṧ1íḍè"/>
                <p:cNvSpPr/>
                <p:nvPr/>
              </p:nvSpPr>
              <p:spPr bwMode="auto">
                <a:xfrm>
                  <a:off x="4286250" y="2813051"/>
                  <a:ext cx="187325" cy="107950"/>
                </a:xfrm>
                <a:custGeom>
                  <a:avLst/>
                  <a:gdLst/>
                  <a:ahLst/>
                  <a:cxnLst>
                    <a:cxn ang="0">
                      <a:pos x="117" y="37"/>
                    </a:cxn>
                    <a:cxn ang="0">
                      <a:pos x="123" y="31"/>
                    </a:cxn>
                    <a:cxn ang="0">
                      <a:pos x="123" y="5"/>
                    </a:cxn>
                    <a:cxn ang="0">
                      <a:pos x="121" y="1"/>
                    </a:cxn>
                    <a:cxn ang="0">
                      <a:pos x="117" y="0"/>
                    </a:cxn>
                    <a:cxn ang="0">
                      <a:pos x="91" y="0"/>
                    </a:cxn>
                    <a:cxn ang="0">
                      <a:pos x="86" y="5"/>
                    </a:cxn>
                    <a:cxn ang="0">
                      <a:pos x="91" y="11"/>
                    </a:cxn>
                    <a:cxn ang="0">
                      <a:pos x="103" y="11"/>
                    </a:cxn>
                    <a:cxn ang="0">
                      <a:pos x="60" y="55"/>
                    </a:cxn>
                    <a:cxn ang="0">
                      <a:pos x="8" y="3"/>
                    </a:cxn>
                    <a:cxn ang="0">
                      <a:pos x="0" y="12"/>
                    </a:cxn>
                    <a:cxn ang="0">
                      <a:pos x="60" y="71"/>
                    </a:cxn>
                    <a:cxn ang="0">
                      <a:pos x="111" y="19"/>
                    </a:cxn>
                    <a:cxn ang="0">
                      <a:pos x="111" y="31"/>
                    </a:cxn>
                    <a:cxn ang="0">
                      <a:pos x="117" y="37"/>
                    </a:cxn>
                  </a:cxnLst>
                  <a:rect l="0" t="0" r="r" b="b"/>
                  <a:pathLst>
                    <a:path w="123" h="71">
                      <a:moveTo>
                        <a:pt x="117" y="37"/>
                      </a:moveTo>
                      <a:cubicBezTo>
                        <a:pt x="120" y="37"/>
                        <a:pt x="123" y="34"/>
                        <a:pt x="123" y="31"/>
                      </a:cubicBezTo>
                      <a:cubicBezTo>
                        <a:pt x="123" y="5"/>
                        <a:pt x="123" y="5"/>
                        <a:pt x="123" y="5"/>
                      </a:cubicBezTo>
                      <a:cubicBezTo>
                        <a:pt x="123" y="4"/>
                        <a:pt x="122" y="2"/>
                        <a:pt x="121" y="1"/>
                      </a:cubicBezTo>
                      <a:cubicBezTo>
                        <a:pt x="120" y="0"/>
                        <a:pt x="119" y="0"/>
                        <a:pt x="117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8" y="0"/>
                        <a:pt x="86" y="2"/>
                        <a:pt x="86" y="5"/>
                      </a:cubicBezTo>
                      <a:cubicBezTo>
                        <a:pt x="86" y="8"/>
                        <a:pt x="88" y="11"/>
                        <a:pt x="91" y="11"/>
                      </a:cubicBezTo>
                      <a:cubicBezTo>
                        <a:pt x="103" y="11"/>
                        <a:pt x="103" y="11"/>
                        <a:pt x="103" y="11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0" y="71"/>
                        <a:pt x="60" y="71"/>
                        <a:pt x="60" y="71"/>
                      </a:cubicBezTo>
                      <a:cubicBezTo>
                        <a:pt x="111" y="19"/>
                        <a:pt x="111" y="19"/>
                        <a:pt x="111" y="19"/>
                      </a:cubicBezTo>
                      <a:cubicBezTo>
                        <a:pt x="111" y="31"/>
                        <a:pt x="111" y="31"/>
                        <a:pt x="111" y="31"/>
                      </a:cubicBezTo>
                      <a:cubicBezTo>
                        <a:pt x="111" y="34"/>
                        <a:pt x="114" y="37"/>
                        <a:pt x="117" y="3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20" name="íṥľíḍê"/>
              <p:cNvSpPr/>
              <p:nvPr/>
            </p:nvSpPr>
            <p:spPr bwMode="auto">
              <a:xfrm>
                <a:off x="4866061" y="2275159"/>
                <a:ext cx="1267122" cy="1267123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1" name="îŝḷîḑé"/>
              <p:cNvGrpSpPr/>
              <p:nvPr/>
            </p:nvGrpSpPr>
            <p:grpSpPr>
              <a:xfrm>
                <a:off x="5200290" y="2591079"/>
                <a:ext cx="598755" cy="635253"/>
                <a:chOff x="4175125" y="2278063"/>
                <a:chExt cx="260350" cy="276225"/>
              </a:xfrm>
              <a:solidFill>
                <a:schemeClr val="bg1"/>
              </a:solidFill>
            </p:grpSpPr>
            <p:sp>
              <p:nvSpPr>
                <p:cNvPr id="37" name="ïṥļïde"/>
                <p:cNvSpPr/>
                <p:nvPr/>
              </p:nvSpPr>
              <p:spPr bwMode="auto">
                <a:xfrm>
                  <a:off x="4203700" y="2295526"/>
                  <a:ext cx="33338" cy="38100"/>
                </a:xfrm>
                <a:custGeom>
                  <a:avLst/>
                  <a:gdLst/>
                  <a:ahLst/>
                  <a:cxnLst>
                    <a:cxn ang="0">
                      <a:pos x="11" y="25"/>
                    </a:cxn>
                    <a:cxn ang="0">
                      <a:pos x="2" y="17"/>
                    </a:cxn>
                    <a:cxn ang="0">
                      <a:pos x="2" y="16"/>
                    </a:cxn>
                    <a:cxn ang="0">
                      <a:pos x="1" y="16"/>
                    </a:cxn>
                    <a:cxn ang="0">
                      <a:pos x="0" y="12"/>
                    </a:cxn>
                    <a:cxn ang="0">
                      <a:pos x="1" y="11"/>
                    </a:cxn>
                    <a:cxn ang="0">
                      <a:pos x="1" y="11"/>
                    </a:cxn>
                    <a:cxn ang="0">
                      <a:pos x="2" y="10"/>
                    </a:cxn>
                    <a:cxn ang="0">
                      <a:pos x="11" y="0"/>
                    </a:cxn>
                    <a:cxn ang="0">
                      <a:pos x="21" y="11"/>
                    </a:cxn>
                    <a:cxn ang="0">
                      <a:pos x="21" y="11"/>
                    </a:cxn>
                    <a:cxn ang="0">
                      <a:pos x="21" y="11"/>
                    </a:cxn>
                    <a:cxn ang="0">
                      <a:pos x="22" y="12"/>
                    </a:cxn>
                    <a:cxn ang="0">
                      <a:pos x="20" y="16"/>
                    </a:cxn>
                    <a:cxn ang="0">
                      <a:pos x="20" y="16"/>
                    </a:cxn>
                    <a:cxn ang="0">
                      <a:pos x="20" y="16"/>
                    </a:cxn>
                    <a:cxn ang="0">
                      <a:pos x="11" y="25"/>
                    </a:cxn>
                  </a:cxnLst>
                  <a:rect l="0" t="0" r="r" b="b"/>
                  <a:pathLst>
                    <a:path w="22" h="25">
                      <a:moveTo>
                        <a:pt x="11" y="25"/>
                      </a:moveTo>
                      <a:cubicBezTo>
                        <a:pt x="5" y="25"/>
                        <a:pt x="3" y="19"/>
                        <a:pt x="2" y="17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6"/>
                        <a:pt x="0" y="14"/>
                        <a:pt x="0" y="12"/>
                      </a:cubicBezTo>
                      <a:cubicBezTo>
                        <a:pt x="0" y="12"/>
                        <a:pt x="0" y="12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5"/>
                        <a:pt x="6" y="0"/>
                        <a:pt x="11" y="0"/>
                      </a:cubicBezTo>
                      <a:cubicBezTo>
                        <a:pt x="16" y="0"/>
                        <a:pt x="20" y="5"/>
                        <a:pt x="21" y="11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cubicBezTo>
                        <a:pt x="22" y="14"/>
                        <a:pt x="21" y="15"/>
                        <a:pt x="20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9" y="19"/>
                        <a:pt x="17" y="25"/>
                        <a:pt x="11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8" name="iṧ1íďe"/>
                <p:cNvSpPr/>
                <p:nvPr/>
              </p:nvSpPr>
              <p:spPr bwMode="auto">
                <a:xfrm>
                  <a:off x="4371975" y="2295526"/>
                  <a:ext cx="34925" cy="38100"/>
                </a:xfrm>
                <a:custGeom>
                  <a:avLst/>
                  <a:gdLst/>
                  <a:ahLst/>
                  <a:cxnLst>
                    <a:cxn ang="0">
                      <a:pos x="12" y="25"/>
                    </a:cxn>
                    <a:cxn ang="0">
                      <a:pos x="3" y="17"/>
                    </a:cxn>
                    <a:cxn ang="0">
                      <a:pos x="3" y="16"/>
                    </a:cxn>
                    <a:cxn ang="0">
                      <a:pos x="2" y="16"/>
                    </a:cxn>
                    <a:cxn ang="0">
                      <a:pos x="0" y="12"/>
                    </a:cxn>
                    <a:cxn ang="0">
                      <a:pos x="1" y="11"/>
                    </a:cxn>
                    <a:cxn ang="0">
                      <a:pos x="2" y="11"/>
                    </a:cxn>
                    <a:cxn ang="0">
                      <a:pos x="2" y="10"/>
                    </a:cxn>
                    <a:cxn ang="0">
                      <a:pos x="12" y="0"/>
                    </a:cxn>
                    <a:cxn ang="0">
                      <a:pos x="21" y="11"/>
                    </a:cxn>
                    <a:cxn ang="0">
                      <a:pos x="21" y="11"/>
                    </a:cxn>
                    <a:cxn ang="0">
                      <a:pos x="22" y="11"/>
                    </a:cxn>
                    <a:cxn ang="0">
                      <a:pos x="23" y="12"/>
                    </a:cxn>
                    <a:cxn ang="0">
                      <a:pos x="21" y="16"/>
                    </a:cxn>
                    <a:cxn ang="0">
                      <a:pos x="21" y="16"/>
                    </a:cxn>
                    <a:cxn ang="0">
                      <a:pos x="20" y="16"/>
                    </a:cxn>
                    <a:cxn ang="0">
                      <a:pos x="12" y="25"/>
                    </a:cxn>
                  </a:cxnLst>
                  <a:rect l="0" t="0" r="r" b="b"/>
                  <a:pathLst>
                    <a:path w="23" h="25">
                      <a:moveTo>
                        <a:pt x="12" y="25"/>
                      </a:moveTo>
                      <a:cubicBezTo>
                        <a:pt x="6" y="25"/>
                        <a:pt x="3" y="19"/>
                        <a:pt x="3" y="17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1" y="16"/>
                        <a:pt x="0" y="14"/>
                        <a:pt x="0" y="12"/>
                      </a:cubicBezTo>
                      <a:cubicBezTo>
                        <a:pt x="0" y="12"/>
                        <a:pt x="1" y="12"/>
                        <a:pt x="1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5"/>
                        <a:pt x="6" y="0"/>
                        <a:pt x="12" y="0"/>
                      </a:cubicBezTo>
                      <a:cubicBezTo>
                        <a:pt x="17" y="0"/>
                        <a:pt x="21" y="5"/>
                        <a:pt x="21" y="11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ubicBezTo>
                        <a:pt x="22" y="12"/>
                        <a:pt x="23" y="12"/>
                        <a:pt x="23" y="12"/>
                      </a:cubicBezTo>
                      <a:cubicBezTo>
                        <a:pt x="23" y="14"/>
                        <a:pt x="22" y="15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0" y="19"/>
                        <a:pt x="18" y="25"/>
                        <a:pt x="12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9" name="íŝľiḋe"/>
                <p:cNvSpPr/>
                <p:nvPr/>
              </p:nvSpPr>
              <p:spPr bwMode="auto">
                <a:xfrm>
                  <a:off x="4183063" y="2339976"/>
                  <a:ext cx="69850" cy="141288"/>
                </a:xfrm>
                <a:custGeom>
                  <a:avLst/>
                  <a:gdLst/>
                  <a:ahLst/>
                  <a:cxnLst>
                    <a:cxn ang="0">
                      <a:pos x="32" y="94"/>
                    </a:cxn>
                    <a:cxn ang="0">
                      <a:pos x="27" y="89"/>
                    </a:cxn>
                    <a:cxn ang="0">
                      <a:pos x="27" y="48"/>
                    </a:cxn>
                    <a:cxn ang="0">
                      <a:pos x="22" y="48"/>
                    </a:cxn>
                    <a:cxn ang="0">
                      <a:pos x="22" y="89"/>
                    </a:cxn>
                    <a:cxn ang="0">
                      <a:pos x="17" y="94"/>
                    </a:cxn>
                    <a:cxn ang="0">
                      <a:pos x="12" y="89"/>
                    </a:cxn>
                    <a:cxn ang="0">
                      <a:pos x="12" y="45"/>
                    </a:cxn>
                    <a:cxn ang="0">
                      <a:pos x="12" y="42"/>
                    </a:cxn>
                    <a:cxn ang="0">
                      <a:pos x="12" y="13"/>
                    </a:cxn>
                    <a:cxn ang="0">
                      <a:pos x="11" y="13"/>
                    </a:cxn>
                    <a:cxn ang="0">
                      <a:pos x="11" y="13"/>
                    </a:cxn>
                    <a:cxn ang="0">
                      <a:pos x="7" y="28"/>
                    </a:cxn>
                    <a:cxn ang="0">
                      <a:pos x="8" y="44"/>
                    </a:cxn>
                    <a:cxn ang="0">
                      <a:pos x="7" y="47"/>
                    </a:cxn>
                    <a:cxn ang="0">
                      <a:pos x="5" y="48"/>
                    </a:cxn>
                    <a:cxn ang="0">
                      <a:pos x="5" y="48"/>
                    </a:cxn>
                    <a:cxn ang="0">
                      <a:pos x="2" y="44"/>
                    </a:cxn>
                    <a:cxn ang="0">
                      <a:pos x="1" y="44"/>
                    </a:cxn>
                    <a:cxn ang="0">
                      <a:pos x="1" y="28"/>
                    </a:cxn>
                    <a:cxn ang="0">
                      <a:pos x="7" y="4"/>
                    </a:cxn>
                    <a:cxn ang="0">
                      <a:pos x="16" y="1"/>
                    </a:cxn>
                    <a:cxn ang="0">
                      <a:pos x="17" y="0"/>
                    </a:cxn>
                    <a:cxn ang="0">
                      <a:pos x="21" y="14"/>
                    </a:cxn>
                    <a:cxn ang="0">
                      <a:pos x="23" y="17"/>
                    </a:cxn>
                    <a:cxn ang="0">
                      <a:pos x="23" y="13"/>
                    </a:cxn>
                    <a:cxn ang="0">
                      <a:pos x="24" y="5"/>
                    </a:cxn>
                    <a:cxn ang="0">
                      <a:pos x="25" y="4"/>
                    </a:cxn>
                    <a:cxn ang="0">
                      <a:pos x="24" y="2"/>
                    </a:cxn>
                    <a:cxn ang="0">
                      <a:pos x="25" y="1"/>
                    </a:cxn>
                    <a:cxn ang="0">
                      <a:pos x="25" y="1"/>
                    </a:cxn>
                    <a:cxn ang="0">
                      <a:pos x="26" y="2"/>
                    </a:cxn>
                    <a:cxn ang="0">
                      <a:pos x="25" y="4"/>
                    </a:cxn>
                    <a:cxn ang="0">
                      <a:pos x="25" y="5"/>
                    </a:cxn>
                    <a:cxn ang="0">
                      <a:pos x="27" y="13"/>
                    </a:cxn>
                    <a:cxn ang="0">
                      <a:pos x="27" y="17"/>
                    </a:cxn>
                    <a:cxn ang="0">
                      <a:pos x="29" y="14"/>
                    </a:cxn>
                    <a:cxn ang="0">
                      <a:pos x="33" y="0"/>
                    </a:cxn>
                    <a:cxn ang="0">
                      <a:pos x="34" y="1"/>
                    </a:cxn>
                    <a:cxn ang="0">
                      <a:pos x="43" y="4"/>
                    </a:cxn>
                    <a:cxn ang="0">
                      <a:pos x="47" y="13"/>
                    </a:cxn>
                    <a:cxn ang="0">
                      <a:pos x="43" y="34"/>
                    </a:cxn>
                    <a:cxn ang="0">
                      <a:pos x="43" y="48"/>
                    </a:cxn>
                    <a:cxn ang="0">
                      <a:pos x="42" y="44"/>
                    </a:cxn>
                    <a:cxn ang="0">
                      <a:pos x="42" y="44"/>
                    </a:cxn>
                    <a:cxn ang="0">
                      <a:pos x="42" y="28"/>
                    </a:cxn>
                    <a:cxn ang="0">
                      <a:pos x="40" y="13"/>
                    </a:cxn>
                    <a:cxn ang="0">
                      <a:pos x="38" y="14"/>
                    </a:cxn>
                    <a:cxn ang="0">
                      <a:pos x="38" y="42"/>
                    </a:cxn>
                    <a:cxn ang="0">
                      <a:pos x="37" y="44"/>
                    </a:cxn>
                    <a:cxn ang="0">
                      <a:pos x="37" y="89"/>
                    </a:cxn>
                    <a:cxn ang="0">
                      <a:pos x="32" y="94"/>
                    </a:cxn>
                  </a:cxnLst>
                  <a:rect l="0" t="0" r="r" b="b"/>
                  <a:pathLst>
                    <a:path w="47" h="94">
                      <a:moveTo>
                        <a:pt x="32" y="94"/>
                      </a:moveTo>
                      <a:cubicBezTo>
                        <a:pt x="30" y="94"/>
                        <a:pt x="27" y="92"/>
                        <a:pt x="27" y="89"/>
                      </a:cubicBezTo>
                      <a:cubicBezTo>
                        <a:pt x="27" y="48"/>
                        <a:pt x="27" y="48"/>
                        <a:pt x="27" y="48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89"/>
                        <a:pt x="22" y="89"/>
                        <a:pt x="22" y="89"/>
                      </a:cubicBezTo>
                      <a:cubicBezTo>
                        <a:pt x="22" y="92"/>
                        <a:pt x="20" y="94"/>
                        <a:pt x="17" y="94"/>
                      </a:cubicBezTo>
                      <a:cubicBezTo>
                        <a:pt x="15" y="94"/>
                        <a:pt x="12" y="92"/>
                        <a:pt x="12" y="89"/>
                      </a:cubicBezTo>
                      <a:cubicBezTo>
                        <a:pt x="12" y="45"/>
                        <a:pt x="12" y="45"/>
                        <a:pt x="12" y="45"/>
                      </a:cubicBezTo>
                      <a:cubicBezTo>
                        <a:pt x="12" y="44"/>
                        <a:pt x="12" y="43"/>
                        <a:pt x="12" y="42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9" y="13"/>
                        <a:pt x="7" y="26"/>
                        <a:pt x="7" y="28"/>
                      </a:cubicBezTo>
                      <a:cubicBezTo>
                        <a:pt x="7" y="36"/>
                        <a:pt x="8" y="44"/>
                        <a:pt x="8" y="44"/>
                      </a:cubicBezTo>
                      <a:cubicBezTo>
                        <a:pt x="8" y="46"/>
                        <a:pt x="8" y="46"/>
                        <a:pt x="7" y="47"/>
                      </a:cubicBezTo>
                      <a:cubicBezTo>
                        <a:pt x="7" y="48"/>
                        <a:pt x="6" y="48"/>
                        <a:pt x="5" y="48"/>
                      </a:cubicBezTo>
                      <a:cubicBezTo>
                        <a:pt x="5" y="48"/>
                        <a:pt x="5" y="48"/>
                        <a:pt x="5" y="48"/>
                      </a:cubicBezTo>
                      <a:cubicBezTo>
                        <a:pt x="2" y="48"/>
                        <a:pt x="2" y="47"/>
                        <a:pt x="2" y="44"/>
                      </a:cubicBezTo>
                      <a:cubicBezTo>
                        <a:pt x="1" y="44"/>
                        <a:pt x="1" y="44"/>
                        <a:pt x="1" y="44"/>
                      </a:cubicBezTo>
                      <a:cubicBezTo>
                        <a:pt x="1" y="44"/>
                        <a:pt x="0" y="33"/>
                        <a:pt x="1" y="28"/>
                      </a:cubicBezTo>
                      <a:cubicBezTo>
                        <a:pt x="2" y="9"/>
                        <a:pt x="6" y="5"/>
                        <a:pt x="7" y="4"/>
                      </a:cubicBezTo>
                      <a:cubicBezTo>
                        <a:pt x="8" y="3"/>
                        <a:pt x="11" y="2"/>
                        <a:pt x="16" y="1"/>
                      </a:cubicBezTo>
                      <a:cubicBezTo>
                        <a:pt x="16" y="0"/>
                        <a:pt x="17" y="0"/>
                        <a:pt x="17" y="0"/>
                      </a:cubicBezTo>
                      <a:cubicBezTo>
                        <a:pt x="17" y="3"/>
                        <a:pt x="18" y="8"/>
                        <a:pt x="21" y="14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4" y="9"/>
                        <a:pt x="24" y="5"/>
                        <a:pt x="24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5"/>
                        <a:pt x="26" y="9"/>
                        <a:pt x="27" y="13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31" y="8"/>
                        <a:pt x="32" y="3"/>
                        <a:pt x="33" y="0"/>
                      </a:cubicBezTo>
                      <a:cubicBezTo>
                        <a:pt x="33" y="0"/>
                        <a:pt x="34" y="0"/>
                        <a:pt x="34" y="1"/>
                      </a:cubicBezTo>
                      <a:cubicBezTo>
                        <a:pt x="38" y="2"/>
                        <a:pt x="41" y="3"/>
                        <a:pt x="43" y="4"/>
                      </a:cubicBezTo>
                      <a:cubicBezTo>
                        <a:pt x="43" y="4"/>
                        <a:pt x="45" y="7"/>
                        <a:pt x="47" y="13"/>
                      </a:cubicBezTo>
                      <a:cubicBezTo>
                        <a:pt x="45" y="19"/>
                        <a:pt x="44" y="26"/>
                        <a:pt x="43" y="34"/>
                      </a:cubicBezTo>
                      <a:cubicBezTo>
                        <a:pt x="43" y="37"/>
                        <a:pt x="43" y="42"/>
                        <a:pt x="43" y="48"/>
                      </a:cubicBezTo>
                      <a:cubicBezTo>
                        <a:pt x="42" y="47"/>
                        <a:pt x="42" y="45"/>
                        <a:pt x="42" y="44"/>
                      </a:cubicBezTo>
                      <a:cubicBezTo>
                        <a:pt x="42" y="44"/>
                        <a:pt x="42" y="44"/>
                        <a:pt x="42" y="44"/>
                      </a:cubicBezTo>
                      <a:cubicBezTo>
                        <a:pt x="42" y="44"/>
                        <a:pt x="43" y="36"/>
                        <a:pt x="42" y="28"/>
                      </a:cubicBezTo>
                      <a:cubicBezTo>
                        <a:pt x="42" y="26"/>
                        <a:pt x="41" y="16"/>
                        <a:pt x="40" y="13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42"/>
                        <a:pt x="38" y="42"/>
                        <a:pt x="38" y="42"/>
                      </a:cubicBezTo>
                      <a:cubicBezTo>
                        <a:pt x="38" y="43"/>
                        <a:pt x="38" y="44"/>
                        <a:pt x="37" y="44"/>
                      </a:cubicBezTo>
                      <a:cubicBezTo>
                        <a:pt x="37" y="89"/>
                        <a:pt x="37" y="89"/>
                        <a:pt x="37" y="89"/>
                      </a:cubicBezTo>
                      <a:cubicBezTo>
                        <a:pt x="37" y="92"/>
                        <a:pt x="35" y="94"/>
                        <a:pt x="32" y="9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0" name="ïṣḻíde"/>
                <p:cNvSpPr/>
                <p:nvPr/>
              </p:nvSpPr>
              <p:spPr bwMode="auto">
                <a:xfrm>
                  <a:off x="4356100" y="2339976"/>
                  <a:ext cx="69850" cy="141288"/>
                </a:xfrm>
                <a:custGeom>
                  <a:avLst/>
                  <a:gdLst/>
                  <a:ahLst/>
                  <a:cxnLst>
                    <a:cxn ang="0">
                      <a:pos x="29" y="94"/>
                    </a:cxn>
                    <a:cxn ang="0">
                      <a:pos x="24" y="89"/>
                    </a:cxn>
                    <a:cxn ang="0">
                      <a:pos x="24" y="48"/>
                    </a:cxn>
                    <a:cxn ang="0">
                      <a:pos x="19" y="48"/>
                    </a:cxn>
                    <a:cxn ang="0">
                      <a:pos x="19" y="89"/>
                    </a:cxn>
                    <a:cxn ang="0">
                      <a:pos x="14" y="94"/>
                    </a:cxn>
                    <a:cxn ang="0">
                      <a:pos x="9" y="89"/>
                    </a:cxn>
                    <a:cxn ang="0">
                      <a:pos x="9" y="45"/>
                    </a:cxn>
                    <a:cxn ang="0">
                      <a:pos x="9" y="42"/>
                    </a:cxn>
                    <a:cxn ang="0">
                      <a:pos x="9" y="12"/>
                    </a:cxn>
                    <a:cxn ang="0">
                      <a:pos x="7" y="13"/>
                    </a:cxn>
                    <a:cxn ang="0">
                      <a:pos x="7" y="13"/>
                    </a:cxn>
                    <a:cxn ang="0">
                      <a:pos x="4" y="28"/>
                    </a:cxn>
                    <a:cxn ang="0">
                      <a:pos x="5" y="44"/>
                    </a:cxn>
                    <a:cxn ang="0">
                      <a:pos x="3" y="48"/>
                    </a:cxn>
                    <a:cxn ang="0">
                      <a:pos x="3" y="34"/>
                    </a:cxn>
                    <a:cxn ang="0">
                      <a:pos x="0" y="13"/>
                    </a:cxn>
                    <a:cxn ang="0">
                      <a:pos x="4" y="4"/>
                    </a:cxn>
                    <a:cxn ang="0">
                      <a:pos x="12" y="1"/>
                    </a:cxn>
                    <a:cxn ang="0">
                      <a:pos x="14" y="0"/>
                    </a:cxn>
                    <a:cxn ang="0">
                      <a:pos x="18" y="14"/>
                    </a:cxn>
                    <a:cxn ang="0">
                      <a:pos x="19" y="17"/>
                    </a:cxn>
                    <a:cxn ang="0">
                      <a:pos x="20" y="13"/>
                    </a:cxn>
                    <a:cxn ang="0">
                      <a:pos x="21" y="5"/>
                    </a:cxn>
                    <a:cxn ang="0">
                      <a:pos x="21" y="4"/>
                    </a:cxn>
                    <a:cxn ang="0">
                      <a:pos x="20" y="2"/>
                    </a:cxn>
                    <a:cxn ang="0">
                      <a:pos x="21" y="1"/>
                    </a:cxn>
                    <a:cxn ang="0">
                      <a:pos x="22" y="1"/>
                    </a:cxn>
                    <a:cxn ang="0">
                      <a:pos x="23" y="2"/>
                    </a:cxn>
                    <a:cxn ang="0">
                      <a:pos x="22" y="4"/>
                    </a:cxn>
                    <a:cxn ang="0">
                      <a:pos x="22" y="5"/>
                    </a:cxn>
                    <a:cxn ang="0">
                      <a:pos x="23" y="13"/>
                    </a:cxn>
                    <a:cxn ang="0">
                      <a:pos x="24" y="17"/>
                    </a:cxn>
                    <a:cxn ang="0">
                      <a:pos x="25" y="14"/>
                    </a:cxn>
                    <a:cxn ang="0">
                      <a:pos x="29" y="0"/>
                    </a:cxn>
                    <a:cxn ang="0">
                      <a:pos x="31" y="1"/>
                    </a:cxn>
                    <a:cxn ang="0">
                      <a:pos x="40" y="4"/>
                    </a:cxn>
                    <a:cxn ang="0">
                      <a:pos x="46" y="28"/>
                    </a:cxn>
                    <a:cxn ang="0">
                      <a:pos x="45" y="44"/>
                    </a:cxn>
                    <a:cxn ang="0">
                      <a:pos x="45" y="44"/>
                    </a:cxn>
                    <a:cxn ang="0">
                      <a:pos x="42" y="48"/>
                    </a:cxn>
                    <a:cxn ang="0">
                      <a:pos x="42" y="48"/>
                    </a:cxn>
                    <a:cxn ang="0">
                      <a:pos x="38" y="44"/>
                    </a:cxn>
                    <a:cxn ang="0">
                      <a:pos x="38" y="44"/>
                    </a:cxn>
                    <a:cxn ang="0">
                      <a:pos x="39" y="28"/>
                    </a:cxn>
                    <a:cxn ang="0">
                      <a:pos x="36" y="13"/>
                    </a:cxn>
                    <a:cxn ang="0">
                      <a:pos x="34" y="12"/>
                    </a:cxn>
                    <a:cxn ang="0">
                      <a:pos x="34" y="42"/>
                    </a:cxn>
                    <a:cxn ang="0">
                      <a:pos x="34" y="44"/>
                    </a:cxn>
                    <a:cxn ang="0">
                      <a:pos x="34" y="89"/>
                    </a:cxn>
                    <a:cxn ang="0">
                      <a:pos x="29" y="94"/>
                    </a:cxn>
                  </a:cxnLst>
                  <a:rect l="0" t="0" r="r" b="b"/>
                  <a:pathLst>
                    <a:path w="46" h="94">
                      <a:moveTo>
                        <a:pt x="29" y="94"/>
                      </a:moveTo>
                      <a:cubicBezTo>
                        <a:pt x="26" y="94"/>
                        <a:pt x="24" y="92"/>
                        <a:pt x="24" y="89"/>
                      </a:cubicBezTo>
                      <a:cubicBezTo>
                        <a:pt x="24" y="48"/>
                        <a:pt x="24" y="48"/>
                        <a:pt x="24" y="48"/>
                      </a:cubicBezTo>
                      <a:cubicBezTo>
                        <a:pt x="19" y="48"/>
                        <a:pt x="19" y="48"/>
                        <a:pt x="19" y="48"/>
                      </a:cubicBezTo>
                      <a:cubicBezTo>
                        <a:pt x="19" y="89"/>
                        <a:pt x="19" y="89"/>
                        <a:pt x="19" y="89"/>
                      </a:cubicBezTo>
                      <a:cubicBezTo>
                        <a:pt x="19" y="92"/>
                        <a:pt x="17" y="94"/>
                        <a:pt x="14" y="94"/>
                      </a:cubicBezTo>
                      <a:cubicBezTo>
                        <a:pt x="11" y="94"/>
                        <a:pt x="9" y="92"/>
                        <a:pt x="9" y="89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9" y="44"/>
                        <a:pt x="9" y="43"/>
                        <a:pt x="9" y="4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5" y="14"/>
                        <a:pt x="4" y="26"/>
                        <a:pt x="4" y="28"/>
                      </a:cubicBezTo>
                      <a:cubicBezTo>
                        <a:pt x="4" y="36"/>
                        <a:pt x="5" y="44"/>
                        <a:pt x="5" y="44"/>
                      </a:cubicBezTo>
                      <a:cubicBezTo>
                        <a:pt x="5" y="45"/>
                        <a:pt x="4" y="47"/>
                        <a:pt x="3" y="48"/>
                      </a:cubicBezTo>
                      <a:cubicBezTo>
                        <a:pt x="3" y="43"/>
                        <a:pt x="4" y="38"/>
                        <a:pt x="3" y="34"/>
                      </a:cubicBezTo>
                      <a:cubicBezTo>
                        <a:pt x="3" y="26"/>
                        <a:pt x="1" y="18"/>
                        <a:pt x="0" y="13"/>
                      </a:cubicBezTo>
                      <a:cubicBezTo>
                        <a:pt x="1" y="7"/>
                        <a:pt x="3" y="4"/>
                        <a:pt x="4" y="4"/>
                      </a:cubicBezTo>
                      <a:cubicBezTo>
                        <a:pt x="6" y="3"/>
                        <a:pt x="9" y="2"/>
                        <a:pt x="12" y="1"/>
                      </a:cubicBezTo>
                      <a:cubicBezTo>
                        <a:pt x="13" y="0"/>
                        <a:pt x="13" y="0"/>
                        <a:pt x="14" y="0"/>
                      </a:cubicBezTo>
                      <a:cubicBezTo>
                        <a:pt x="14" y="3"/>
                        <a:pt x="15" y="8"/>
                        <a:pt x="18" y="14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9"/>
                        <a:pt x="21" y="5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3" y="9"/>
                        <a:pt x="23" y="13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8" y="8"/>
                        <a:pt x="29" y="3"/>
                        <a:pt x="29" y="0"/>
                      </a:cubicBezTo>
                      <a:cubicBezTo>
                        <a:pt x="30" y="0"/>
                        <a:pt x="30" y="0"/>
                        <a:pt x="31" y="1"/>
                      </a:cubicBezTo>
                      <a:cubicBezTo>
                        <a:pt x="34" y="2"/>
                        <a:pt x="38" y="3"/>
                        <a:pt x="40" y="4"/>
                      </a:cubicBezTo>
                      <a:cubicBezTo>
                        <a:pt x="40" y="5"/>
                        <a:pt x="44" y="9"/>
                        <a:pt x="46" y="28"/>
                      </a:cubicBezTo>
                      <a:cubicBezTo>
                        <a:pt x="46" y="33"/>
                        <a:pt x="45" y="44"/>
                        <a:pt x="45" y="44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4" y="47"/>
                        <a:pt x="44" y="48"/>
                        <a:pt x="42" y="48"/>
                      </a:cubicBezTo>
                      <a:cubicBezTo>
                        <a:pt x="42" y="48"/>
                        <a:pt x="42" y="48"/>
                        <a:pt x="42" y="48"/>
                      </a:cubicBezTo>
                      <a:cubicBezTo>
                        <a:pt x="39" y="48"/>
                        <a:pt x="38" y="46"/>
                        <a:pt x="38" y="44"/>
                      </a:cubicBezTo>
                      <a:cubicBezTo>
                        <a:pt x="38" y="44"/>
                        <a:pt x="38" y="44"/>
                        <a:pt x="38" y="44"/>
                      </a:cubicBezTo>
                      <a:cubicBezTo>
                        <a:pt x="38" y="44"/>
                        <a:pt x="39" y="36"/>
                        <a:pt x="39" y="28"/>
                      </a:cubicBezTo>
                      <a:cubicBezTo>
                        <a:pt x="39" y="26"/>
                        <a:pt x="38" y="14"/>
                        <a:pt x="36" y="13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4" y="43"/>
                        <a:pt x="34" y="44"/>
                        <a:pt x="34" y="44"/>
                      </a:cubicBezTo>
                      <a:cubicBezTo>
                        <a:pt x="34" y="89"/>
                        <a:pt x="34" y="89"/>
                        <a:pt x="34" y="89"/>
                      </a:cubicBezTo>
                      <a:cubicBezTo>
                        <a:pt x="34" y="92"/>
                        <a:pt x="32" y="94"/>
                        <a:pt x="29" y="9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1" name="ïSļíḋê"/>
                <p:cNvSpPr/>
                <p:nvPr/>
              </p:nvSpPr>
              <p:spPr bwMode="auto">
                <a:xfrm>
                  <a:off x="4254500" y="2335213"/>
                  <a:ext cx="100013" cy="190500"/>
                </a:xfrm>
                <a:custGeom>
                  <a:avLst/>
                  <a:gdLst/>
                  <a:ahLst/>
                  <a:cxnLst>
                    <a:cxn ang="0">
                      <a:pos x="23" y="126"/>
                    </a:cxn>
                    <a:cxn ang="0">
                      <a:pos x="16" y="120"/>
                    </a:cxn>
                    <a:cxn ang="0">
                      <a:pos x="16" y="60"/>
                    </a:cxn>
                    <a:cxn ang="0">
                      <a:pos x="15" y="56"/>
                    </a:cxn>
                    <a:cxn ang="0">
                      <a:pos x="15" y="17"/>
                    </a:cxn>
                    <a:cxn ang="0">
                      <a:pos x="14" y="18"/>
                    </a:cxn>
                    <a:cxn ang="0">
                      <a:pos x="14" y="18"/>
                    </a:cxn>
                    <a:cxn ang="0">
                      <a:pos x="10" y="38"/>
                    </a:cxn>
                    <a:cxn ang="0">
                      <a:pos x="10" y="60"/>
                    </a:cxn>
                    <a:cxn ang="0">
                      <a:pos x="9" y="64"/>
                    </a:cxn>
                    <a:cxn ang="0">
                      <a:pos x="6" y="65"/>
                    </a:cxn>
                    <a:cxn ang="0">
                      <a:pos x="6" y="65"/>
                    </a:cxn>
                    <a:cxn ang="0">
                      <a:pos x="1" y="60"/>
                    </a:cxn>
                    <a:cxn ang="0">
                      <a:pos x="1" y="59"/>
                    </a:cxn>
                    <a:cxn ang="0">
                      <a:pos x="0" y="38"/>
                    </a:cxn>
                    <a:cxn ang="0">
                      <a:pos x="9" y="6"/>
                    </a:cxn>
                    <a:cxn ang="0">
                      <a:pos x="20" y="1"/>
                    </a:cxn>
                    <a:cxn ang="0">
                      <a:pos x="23" y="0"/>
                    </a:cxn>
                    <a:cxn ang="0">
                      <a:pos x="28" y="19"/>
                    </a:cxn>
                    <a:cxn ang="0">
                      <a:pos x="30" y="22"/>
                    </a:cxn>
                    <a:cxn ang="0">
                      <a:pos x="30" y="18"/>
                    </a:cxn>
                    <a:cxn ang="0">
                      <a:pos x="32" y="7"/>
                    </a:cxn>
                    <a:cxn ang="0">
                      <a:pos x="32" y="6"/>
                    </a:cxn>
                    <a:cxn ang="0">
                      <a:pos x="30" y="3"/>
                    </a:cxn>
                    <a:cxn ang="0">
                      <a:pos x="32" y="2"/>
                    </a:cxn>
                    <a:cxn ang="0">
                      <a:pos x="33" y="2"/>
                    </a:cxn>
                    <a:cxn ang="0">
                      <a:pos x="35" y="3"/>
                    </a:cxn>
                    <a:cxn ang="0">
                      <a:pos x="33" y="6"/>
                    </a:cxn>
                    <a:cxn ang="0">
                      <a:pos x="34" y="7"/>
                    </a:cxn>
                    <a:cxn ang="0">
                      <a:pos x="35" y="18"/>
                    </a:cxn>
                    <a:cxn ang="0">
                      <a:pos x="36" y="22"/>
                    </a:cxn>
                    <a:cxn ang="0">
                      <a:pos x="37" y="19"/>
                    </a:cxn>
                    <a:cxn ang="0">
                      <a:pos x="43" y="0"/>
                    </a:cxn>
                    <a:cxn ang="0">
                      <a:pos x="45" y="1"/>
                    </a:cxn>
                    <a:cxn ang="0">
                      <a:pos x="57" y="6"/>
                    </a:cxn>
                    <a:cxn ang="0">
                      <a:pos x="65" y="38"/>
                    </a:cxn>
                    <a:cxn ang="0">
                      <a:pos x="64" y="59"/>
                    </a:cxn>
                    <a:cxn ang="0">
                      <a:pos x="64" y="60"/>
                    </a:cxn>
                    <a:cxn ang="0">
                      <a:pos x="60" y="65"/>
                    </a:cxn>
                    <a:cxn ang="0">
                      <a:pos x="60" y="65"/>
                    </a:cxn>
                    <a:cxn ang="0">
                      <a:pos x="55" y="60"/>
                    </a:cxn>
                    <a:cxn ang="0">
                      <a:pos x="56" y="38"/>
                    </a:cxn>
                    <a:cxn ang="0">
                      <a:pos x="52" y="18"/>
                    </a:cxn>
                    <a:cxn ang="0">
                      <a:pos x="52" y="18"/>
                    </a:cxn>
                    <a:cxn ang="0">
                      <a:pos x="50" y="17"/>
                    </a:cxn>
                    <a:cxn ang="0">
                      <a:pos x="50" y="56"/>
                    </a:cxn>
                    <a:cxn ang="0">
                      <a:pos x="50" y="60"/>
                    </a:cxn>
                    <a:cxn ang="0">
                      <a:pos x="50" y="120"/>
                    </a:cxn>
                    <a:cxn ang="0">
                      <a:pos x="43" y="126"/>
                    </a:cxn>
                    <a:cxn ang="0">
                      <a:pos x="43" y="126"/>
                    </a:cxn>
                    <a:cxn ang="0">
                      <a:pos x="42" y="126"/>
                    </a:cxn>
                    <a:cxn ang="0">
                      <a:pos x="36" y="120"/>
                    </a:cxn>
                    <a:cxn ang="0">
                      <a:pos x="36" y="65"/>
                    </a:cxn>
                    <a:cxn ang="0">
                      <a:pos x="30" y="65"/>
                    </a:cxn>
                    <a:cxn ang="0">
                      <a:pos x="30" y="120"/>
                    </a:cxn>
                    <a:cxn ang="0">
                      <a:pos x="23" y="126"/>
                    </a:cxn>
                  </a:cxnLst>
                  <a:rect l="0" t="0" r="r" b="b"/>
                  <a:pathLst>
                    <a:path w="66" h="126">
                      <a:moveTo>
                        <a:pt x="23" y="126"/>
                      </a:moveTo>
                      <a:cubicBezTo>
                        <a:pt x="19" y="126"/>
                        <a:pt x="16" y="123"/>
                        <a:pt x="16" y="120"/>
                      </a:cubicBezTo>
                      <a:cubicBezTo>
                        <a:pt x="16" y="60"/>
                        <a:pt x="16" y="60"/>
                        <a:pt x="16" y="60"/>
                      </a:cubicBezTo>
                      <a:cubicBezTo>
                        <a:pt x="16" y="59"/>
                        <a:pt x="15" y="57"/>
                        <a:pt x="15" y="56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19"/>
                        <a:pt x="10" y="33"/>
                        <a:pt x="10" y="38"/>
                      </a:cubicBezTo>
                      <a:cubicBezTo>
                        <a:pt x="9" y="48"/>
                        <a:pt x="10" y="60"/>
                        <a:pt x="10" y="60"/>
                      </a:cubicBezTo>
                      <a:cubicBezTo>
                        <a:pt x="10" y="61"/>
                        <a:pt x="10" y="63"/>
                        <a:pt x="9" y="64"/>
                      </a:cubicBezTo>
                      <a:cubicBezTo>
                        <a:pt x="9" y="65"/>
                        <a:pt x="7" y="65"/>
                        <a:pt x="6" y="65"/>
                      </a:cubicBezTo>
                      <a:cubicBezTo>
                        <a:pt x="6" y="65"/>
                        <a:pt x="6" y="65"/>
                        <a:pt x="6" y="65"/>
                      </a:cubicBezTo>
                      <a:cubicBezTo>
                        <a:pt x="3" y="65"/>
                        <a:pt x="2" y="63"/>
                        <a:pt x="1" y="60"/>
                      </a:cubicBezTo>
                      <a:cubicBezTo>
                        <a:pt x="1" y="59"/>
                        <a:pt x="1" y="59"/>
                        <a:pt x="1" y="59"/>
                      </a:cubicBezTo>
                      <a:cubicBezTo>
                        <a:pt x="1" y="59"/>
                        <a:pt x="0" y="45"/>
                        <a:pt x="0" y="38"/>
                      </a:cubicBezTo>
                      <a:cubicBezTo>
                        <a:pt x="2" y="14"/>
                        <a:pt x="7" y="7"/>
                        <a:pt x="9" y="6"/>
                      </a:cubicBezTo>
                      <a:cubicBezTo>
                        <a:pt x="11" y="4"/>
                        <a:pt x="16" y="3"/>
                        <a:pt x="20" y="1"/>
                      </a:cubicBezTo>
                      <a:cubicBezTo>
                        <a:pt x="21" y="1"/>
                        <a:pt x="22" y="1"/>
                        <a:pt x="23" y="0"/>
                      </a:cubicBezTo>
                      <a:cubicBezTo>
                        <a:pt x="23" y="4"/>
                        <a:pt x="24" y="11"/>
                        <a:pt x="28" y="19"/>
                      </a:cubicBezTo>
                      <a:cubicBezTo>
                        <a:pt x="30" y="22"/>
                        <a:pt x="30" y="22"/>
                        <a:pt x="30" y="22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31" y="13"/>
                        <a:pt x="32" y="7"/>
                        <a:pt x="32" y="7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0" y="3"/>
                        <a:pt x="30" y="3"/>
                        <a:pt x="30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8"/>
                        <a:pt x="35" y="13"/>
                        <a:pt x="35" y="18"/>
                      </a:cubicBezTo>
                      <a:cubicBezTo>
                        <a:pt x="36" y="22"/>
                        <a:pt x="36" y="22"/>
                        <a:pt x="36" y="22"/>
                      </a:cubicBezTo>
                      <a:cubicBezTo>
                        <a:pt x="37" y="19"/>
                        <a:pt x="37" y="19"/>
                        <a:pt x="37" y="19"/>
                      </a:cubicBezTo>
                      <a:cubicBezTo>
                        <a:pt x="41" y="11"/>
                        <a:pt x="42" y="4"/>
                        <a:pt x="43" y="0"/>
                      </a:cubicBezTo>
                      <a:cubicBezTo>
                        <a:pt x="44" y="1"/>
                        <a:pt x="44" y="1"/>
                        <a:pt x="45" y="1"/>
                      </a:cubicBezTo>
                      <a:cubicBezTo>
                        <a:pt x="49" y="3"/>
                        <a:pt x="54" y="4"/>
                        <a:pt x="57" y="6"/>
                      </a:cubicBezTo>
                      <a:cubicBezTo>
                        <a:pt x="58" y="7"/>
                        <a:pt x="63" y="13"/>
                        <a:pt x="65" y="38"/>
                      </a:cubicBezTo>
                      <a:cubicBezTo>
                        <a:pt x="66" y="45"/>
                        <a:pt x="64" y="59"/>
                        <a:pt x="64" y="59"/>
                      </a:cubicBezTo>
                      <a:cubicBezTo>
                        <a:pt x="64" y="60"/>
                        <a:pt x="64" y="60"/>
                        <a:pt x="64" y="60"/>
                      </a:cubicBezTo>
                      <a:cubicBezTo>
                        <a:pt x="63" y="63"/>
                        <a:pt x="63" y="65"/>
                        <a:pt x="60" y="65"/>
                      </a:cubicBezTo>
                      <a:cubicBezTo>
                        <a:pt x="60" y="65"/>
                        <a:pt x="60" y="65"/>
                        <a:pt x="60" y="65"/>
                      </a:cubicBezTo>
                      <a:cubicBezTo>
                        <a:pt x="55" y="65"/>
                        <a:pt x="55" y="61"/>
                        <a:pt x="55" y="60"/>
                      </a:cubicBezTo>
                      <a:cubicBezTo>
                        <a:pt x="55" y="60"/>
                        <a:pt x="56" y="48"/>
                        <a:pt x="56" y="38"/>
                      </a:cubicBezTo>
                      <a:cubicBezTo>
                        <a:pt x="55" y="34"/>
                        <a:pt x="54" y="20"/>
                        <a:pt x="52" y="18"/>
                      </a:cubicBez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56"/>
                        <a:pt x="50" y="56"/>
                        <a:pt x="50" y="56"/>
                      </a:cubicBezTo>
                      <a:cubicBezTo>
                        <a:pt x="50" y="57"/>
                        <a:pt x="50" y="59"/>
                        <a:pt x="50" y="60"/>
                      </a:cubicBezTo>
                      <a:cubicBezTo>
                        <a:pt x="50" y="120"/>
                        <a:pt x="50" y="120"/>
                        <a:pt x="50" y="120"/>
                      </a:cubicBezTo>
                      <a:cubicBezTo>
                        <a:pt x="50" y="123"/>
                        <a:pt x="47" y="126"/>
                        <a:pt x="43" y="126"/>
                      </a:cubicBezTo>
                      <a:cubicBezTo>
                        <a:pt x="43" y="126"/>
                        <a:pt x="43" y="126"/>
                        <a:pt x="43" y="126"/>
                      </a:cubicBezTo>
                      <a:cubicBezTo>
                        <a:pt x="42" y="126"/>
                        <a:pt x="42" y="126"/>
                        <a:pt x="42" y="126"/>
                      </a:cubicBezTo>
                      <a:cubicBezTo>
                        <a:pt x="39" y="126"/>
                        <a:pt x="36" y="123"/>
                        <a:pt x="36" y="120"/>
                      </a:cubicBezTo>
                      <a:cubicBezTo>
                        <a:pt x="36" y="65"/>
                        <a:pt x="36" y="65"/>
                        <a:pt x="36" y="65"/>
                      </a:cubicBezTo>
                      <a:cubicBezTo>
                        <a:pt x="30" y="65"/>
                        <a:pt x="30" y="65"/>
                        <a:pt x="30" y="65"/>
                      </a:cubicBezTo>
                      <a:cubicBezTo>
                        <a:pt x="30" y="120"/>
                        <a:pt x="30" y="120"/>
                        <a:pt x="30" y="120"/>
                      </a:cubicBezTo>
                      <a:cubicBezTo>
                        <a:pt x="30" y="123"/>
                        <a:pt x="27" y="126"/>
                        <a:pt x="23" y="1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2" name="iş1îḍè"/>
                <p:cNvSpPr/>
                <p:nvPr/>
              </p:nvSpPr>
              <p:spPr bwMode="auto">
                <a:xfrm>
                  <a:off x="4281488" y="2278063"/>
                  <a:ext cx="46038" cy="50800"/>
                </a:xfrm>
                <a:custGeom>
                  <a:avLst/>
                  <a:gdLst/>
                  <a:ahLst/>
                  <a:cxnLst>
                    <a:cxn ang="0">
                      <a:pos x="16" y="34"/>
                    </a:cxn>
                    <a:cxn ang="0">
                      <a:pos x="4" y="22"/>
                    </a:cxn>
                    <a:cxn ang="0">
                      <a:pos x="4" y="22"/>
                    </a:cxn>
                    <a:cxn ang="0">
                      <a:pos x="3" y="21"/>
                    </a:cxn>
                    <a:cxn ang="0">
                      <a:pos x="1" y="17"/>
                    </a:cxn>
                    <a:cxn ang="0">
                      <a:pos x="2" y="15"/>
                    </a:cxn>
                    <a:cxn ang="0">
                      <a:pos x="3" y="15"/>
                    </a:cxn>
                    <a:cxn ang="0">
                      <a:pos x="3" y="14"/>
                    </a:cxn>
                    <a:cxn ang="0">
                      <a:pos x="16" y="0"/>
                    </a:cxn>
                    <a:cxn ang="0">
                      <a:pos x="29" y="14"/>
                    </a:cxn>
                    <a:cxn ang="0">
                      <a:pos x="29" y="15"/>
                    </a:cxn>
                    <a:cxn ang="0">
                      <a:pos x="30" y="15"/>
                    </a:cxn>
                    <a:cxn ang="0">
                      <a:pos x="31" y="17"/>
                    </a:cxn>
                    <a:cxn ang="0">
                      <a:pos x="29" y="21"/>
                    </a:cxn>
                    <a:cxn ang="0">
                      <a:pos x="28" y="22"/>
                    </a:cxn>
                    <a:cxn ang="0">
                      <a:pos x="28" y="22"/>
                    </a:cxn>
                    <a:cxn ang="0">
                      <a:pos x="16" y="34"/>
                    </a:cxn>
                  </a:cxnLst>
                  <a:rect l="0" t="0" r="r" b="b"/>
                  <a:pathLst>
                    <a:path w="31" h="34">
                      <a:moveTo>
                        <a:pt x="16" y="34"/>
                      </a:moveTo>
                      <a:cubicBezTo>
                        <a:pt x="8" y="34"/>
                        <a:pt x="5" y="25"/>
                        <a:pt x="4" y="22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1" y="21"/>
                        <a:pt x="0" y="18"/>
                        <a:pt x="1" y="17"/>
                      </a:cubicBezTo>
                      <a:cubicBezTo>
                        <a:pt x="1" y="16"/>
                        <a:pt x="1" y="15"/>
                        <a:pt x="2" y="15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6"/>
                        <a:pt x="9" y="0"/>
                        <a:pt x="16" y="0"/>
                      </a:cubicBezTo>
                      <a:cubicBezTo>
                        <a:pt x="23" y="0"/>
                        <a:pt x="28" y="6"/>
                        <a:pt x="29" y="14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1" y="16"/>
                        <a:pt x="31" y="17"/>
                      </a:cubicBezTo>
                      <a:cubicBezTo>
                        <a:pt x="31" y="18"/>
                        <a:pt x="30" y="21"/>
                        <a:pt x="29" y="21"/>
                      </a:cubicBezTo>
                      <a:cubicBezTo>
                        <a:pt x="28" y="22"/>
                        <a:pt x="28" y="22"/>
                        <a:pt x="28" y="22"/>
                      </a:cubicBezTo>
                      <a:cubicBezTo>
                        <a:pt x="28" y="22"/>
                        <a:pt x="28" y="22"/>
                        <a:pt x="28" y="22"/>
                      </a:cubicBezTo>
                      <a:cubicBezTo>
                        <a:pt x="27" y="25"/>
                        <a:pt x="24" y="34"/>
                        <a:pt x="16" y="3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3" name="ï$1îde"/>
                <p:cNvSpPr/>
                <p:nvPr/>
              </p:nvSpPr>
              <p:spPr bwMode="auto">
                <a:xfrm>
                  <a:off x="4338638" y="2452688"/>
                  <a:ext cx="23813" cy="11113"/>
                </a:xfrm>
                <a:custGeom>
                  <a:avLst/>
                  <a:gdLst/>
                  <a:ahLst/>
                  <a:cxnLst>
                    <a:cxn ang="0">
                      <a:pos x="8" y="5"/>
                    </a:cxn>
                    <a:cxn ang="0">
                      <a:pos x="7" y="4"/>
                    </a:cxn>
                    <a:cxn ang="0">
                      <a:pos x="0" y="3"/>
                    </a:cxn>
                    <a:cxn ang="0">
                      <a:pos x="0" y="1"/>
                    </a:cxn>
                    <a:cxn ang="0">
                      <a:pos x="9" y="2"/>
                    </a:cxn>
                    <a:cxn ang="0">
                      <a:pos x="10" y="2"/>
                    </a:cxn>
                    <a:cxn ang="0">
                      <a:pos x="10" y="0"/>
                    </a:cxn>
                    <a:cxn ang="0">
                      <a:pos x="16" y="4"/>
                    </a:cxn>
                    <a:cxn ang="0">
                      <a:pos x="8" y="7"/>
                    </a:cxn>
                    <a:cxn ang="0">
                      <a:pos x="8" y="5"/>
                    </a:cxn>
                  </a:cxnLst>
                  <a:rect l="0" t="0" r="r" b="b"/>
                  <a:pathLst>
                    <a:path w="16" h="7">
                      <a:moveTo>
                        <a:pt x="8" y="5"/>
                      </a:move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5" y="4"/>
                        <a:pt x="2" y="4"/>
                        <a:pt x="0" y="3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6" y="1"/>
                        <a:pt x="9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8" y="7"/>
                        <a:pt x="8" y="7"/>
                        <a:pt x="8" y="7"/>
                      </a:cubicBezTo>
                      <a:lnTo>
                        <a:pt x="8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4" name="iŝḻïdé"/>
                <p:cNvSpPr/>
                <p:nvPr/>
              </p:nvSpPr>
              <p:spPr bwMode="auto">
                <a:xfrm>
                  <a:off x="4216400" y="2525713"/>
                  <a:ext cx="142875" cy="28575"/>
                </a:xfrm>
                <a:custGeom>
                  <a:avLst/>
                  <a:gdLst/>
                  <a:ahLst/>
                  <a:cxnLst>
                    <a:cxn ang="0">
                      <a:pos x="59" y="19"/>
                    </a:cxn>
                    <a:cxn ang="0">
                      <a:pos x="22" y="16"/>
                    </a:cxn>
                    <a:cxn ang="0">
                      <a:pos x="14" y="14"/>
                    </a:cxn>
                    <a:cxn ang="0">
                      <a:pos x="14" y="14"/>
                    </a:cxn>
                    <a:cxn ang="0">
                      <a:pos x="9" y="18"/>
                    </a:cxn>
                    <a:cxn ang="0">
                      <a:pos x="0" y="3"/>
                    </a:cxn>
                    <a:cxn ang="0">
                      <a:pos x="27" y="0"/>
                    </a:cxn>
                    <a:cxn ang="0">
                      <a:pos x="23" y="5"/>
                    </a:cxn>
                    <a:cxn ang="0">
                      <a:pos x="24" y="5"/>
                    </a:cxn>
                    <a:cxn ang="0">
                      <a:pos x="28" y="6"/>
                    </a:cxn>
                    <a:cxn ang="0">
                      <a:pos x="59" y="9"/>
                    </a:cxn>
                    <a:cxn ang="0">
                      <a:pos x="91" y="6"/>
                    </a:cxn>
                    <a:cxn ang="0">
                      <a:pos x="88" y="14"/>
                    </a:cxn>
                    <a:cxn ang="0">
                      <a:pos x="95" y="16"/>
                    </a:cxn>
                    <a:cxn ang="0">
                      <a:pos x="91" y="16"/>
                    </a:cxn>
                    <a:cxn ang="0">
                      <a:pos x="59" y="19"/>
                    </a:cxn>
                  </a:cxnLst>
                  <a:rect l="0" t="0" r="r" b="b"/>
                  <a:pathLst>
                    <a:path w="95" h="19">
                      <a:moveTo>
                        <a:pt x="59" y="19"/>
                      </a:moveTo>
                      <a:cubicBezTo>
                        <a:pt x="46" y="19"/>
                        <a:pt x="34" y="18"/>
                        <a:pt x="22" y="16"/>
                      </a:cubicBezTo>
                      <a:cubicBezTo>
                        <a:pt x="20" y="15"/>
                        <a:pt x="17" y="15"/>
                        <a:pt x="14" y="14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6" y="5"/>
                        <a:pt x="27" y="6"/>
                        <a:pt x="28" y="6"/>
                      </a:cubicBezTo>
                      <a:cubicBezTo>
                        <a:pt x="38" y="8"/>
                        <a:pt x="48" y="9"/>
                        <a:pt x="59" y="9"/>
                      </a:cubicBezTo>
                      <a:cubicBezTo>
                        <a:pt x="70" y="9"/>
                        <a:pt x="80" y="8"/>
                        <a:pt x="91" y="6"/>
                      </a:cubicBezTo>
                      <a:cubicBezTo>
                        <a:pt x="88" y="14"/>
                        <a:pt x="88" y="14"/>
                        <a:pt x="88" y="14"/>
                      </a:cubicBezTo>
                      <a:cubicBezTo>
                        <a:pt x="95" y="16"/>
                        <a:pt x="95" y="16"/>
                        <a:pt x="95" y="16"/>
                      </a:cubicBezTo>
                      <a:cubicBezTo>
                        <a:pt x="94" y="16"/>
                        <a:pt x="92" y="16"/>
                        <a:pt x="91" y="16"/>
                      </a:cubicBezTo>
                      <a:cubicBezTo>
                        <a:pt x="81" y="18"/>
                        <a:pt x="70" y="19"/>
                        <a:pt x="59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5" name="ïṡľiḑê"/>
                <p:cNvSpPr/>
                <p:nvPr/>
              </p:nvSpPr>
              <p:spPr bwMode="auto">
                <a:xfrm>
                  <a:off x="4175125" y="2474913"/>
                  <a:ext cx="38100" cy="61913"/>
                </a:xfrm>
                <a:custGeom>
                  <a:avLst/>
                  <a:gdLst/>
                  <a:ahLst/>
                  <a:cxnLst>
                    <a:cxn ang="0">
                      <a:pos x="20" y="41"/>
                    </a:cxn>
                    <a:cxn ang="0">
                      <a:pos x="7" y="33"/>
                    </a:cxn>
                    <a:cxn ang="0">
                      <a:pos x="2" y="27"/>
                    </a:cxn>
                    <a:cxn ang="0">
                      <a:pos x="0" y="19"/>
                    </a:cxn>
                    <a:cxn ang="0">
                      <a:pos x="2" y="10"/>
                    </a:cxn>
                    <a:cxn ang="0">
                      <a:pos x="10" y="3"/>
                    </a:cxn>
                    <a:cxn ang="0">
                      <a:pos x="13" y="0"/>
                    </a:cxn>
                    <a:cxn ang="0">
                      <a:pos x="16" y="7"/>
                    </a:cxn>
                    <a:cxn ang="0">
                      <a:pos x="15" y="8"/>
                    </a:cxn>
                    <a:cxn ang="0">
                      <a:pos x="12" y="12"/>
                    </a:cxn>
                    <a:cxn ang="0">
                      <a:pos x="12" y="15"/>
                    </a:cxn>
                    <a:cxn ang="0">
                      <a:pos x="13" y="19"/>
                    </a:cxn>
                    <a:cxn ang="0">
                      <a:pos x="17" y="24"/>
                    </a:cxn>
                    <a:cxn ang="0">
                      <a:pos x="25" y="30"/>
                    </a:cxn>
                    <a:cxn ang="0">
                      <a:pos x="17" y="31"/>
                    </a:cxn>
                    <a:cxn ang="0">
                      <a:pos x="20" y="41"/>
                    </a:cxn>
                  </a:cxnLst>
                  <a:rect l="0" t="0" r="r" b="b"/>
                  <a:pathLst>
                    <a:path w="25" h="41">
                      <a:moveTo>
                        <a:pt x="20" y="41"/>
                      </a:moveTo>
                      <a:cubicBezTo>
                        <a:pt x="15" y="39"/>
                        <a:pt x="10" y="36"/>
                        <a:pt x="7" y="33"/>
                      </a:cubicBezTo>
                      <a:cubicBezTo>
                        <a:pt x="5" y="31"/>
                        <a:pt x="3" y="29"/>
                        <a:pt x="2" y="27"/>
                      </a:cubicBezTo>
                      <a:cubicBezTo>
                        <a:pt x="0" y="25"/>
                        <a:pt x="0" y="22"/>
                        <a:pt x="0" y="19"/>
                      </a:cubicBezTo>
                      <a:cubicBezTo>
                        <a:pt x="0" y="16"/>
                        <a:pt x="1" y="13"/>
                        <a:pt x="2" y="10"/>
                      </a:cubicBezTo>
                      <a:cubicBezTo>
                        <a:pt x="4" y="7"/>
                        <a:pt x="7" y="5"/>
                        <a:pt x="10" y="3"/>
                      </a:cubicBezTo>
                      <a:cubicBezTo>
                        <a:pt x="11" y="2"/>
                        <a:pt x="12" y="1"/>
                        <a:pt x="13" y="0"/>
                      </a:cubicBezTo>
                      <a:cubicBezTo>
                        <a:pt x="13" y="3"/>
                        <a:pt x="14" y="5"/>
                        <a:pt x="16" y="7"/>
                      </a:cubicBezTo>
                      <a:cubicBezTo>
                        <a:pt x="16" y="7"/>
                        <a:pt x="15" y="8"/>
                        <a:pt x="15" y="8"/>
                      </a:cubicBezTo>
                      <a:cubicBezTo>
                        <a:pt x="14" y="9"/>
                        <a:pt x="13" y="10"/>
                        <a:pt x="12" y="12"/>
                      </a:cubicBezTo>
                      <a:cubicBezTo>
                        <a:pt x="12" y="13"/>
                        <a:pt x="12" y="14"/>
                        <a:pt x="12" y="15"/>
                      </a:cubicBezTo>
                      <a:cubicBezTo>
                        <a:pt x="12" y="17"/>
                        <a:pt x="12" y="18"/>
                        <a:pt x="13" y="19"/>
                      </a:cubicBezTo>
                      <a:cubicBezTo>
                        <a:pt x="14" y="21"/>
                        <a:pt x="15" y="23"/>
                        <a:pt x="17" y="24"/>
                      </a:cubicBezTo>
                      <a:cubicBezTo>
                        <a:pt x="19" y="26"/>
                        <a:pt x="22" y="28"/>
                        <a:pt x="25" y="30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lnTo>
                        <a:pt x="20" y="4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6" name="ïṥľíďe"/>
                <p:cNvSpPr/>
                <p:nvPr/>
              </p:nvSpPr>
              <p:spPr bwMode="auto">
                <a:xfrm>
                  <a:off x="4365625" y="2474913"/>
                  <a:ext cx="69850" cy="68263"/>
                </a:xfrm>
                <a:custGeom>
                  <a:avLst/>
                  <a:gdLst/>
                  <a:ahLst/>
                  <a:cxnLst>
                    <a:cxn ang="0">
                      <a:pos x="0" y="43"/>
                    </a:cxn>
                    <a:cxn ang="0">
                      <a:pos x="4" y="29"/>
                    </a:cxn>
                    <a:cxn ang="0">
                      <a:pos x="12" y="34"/>
                    </a:cxn>
                    <a:cxn ang="0">
                      <a:pos x="13" y="34"/>
                    </a:cxn>
                    <a:cxn ang="0">
                      <a:pos x="20" y="30"/>
                    </a:cxn>
                    <a:cxn ang="0">
                      <a:pos x="30" y="23"/>
                    </a:cxn>
                    <a:cxn ang="0">
                      <a:pos x="33" y="19"/>
                    </a:cxn>
                    <a:cxn ang="0">
                      <a:pos x="34" y="15"/>
                    </a:cxn>
                    <a:cxn ang="0">
                      <a:pos x="33" y="11"/>
                    </a:cxn>
                    <a:cxn ang="0">
                      <a:pos x="29" y="7"/>
                    </a:cxn>
                    <a:cxn ang="0">
                      <a:pos x="32" y="0"/>
                    </a:cxn>
                    <a:cxn ang="0">
                      <a:pos x="38" y="5"/>
                    </a:cxn>
                    <a:cxn ang="0">
                      <a:pos x="44" y="11"/>
                    </a:cxn>
                    <a:cxn ang="0">
                      <a:pos x="46" y="19"/>
                    </a:cxn>
                    <a:cxn ang="0">
                      <a:pos x="43" y="28"/>
                    </a:cxn>
                    <a:cxn ang="0">
                      <a:pos x="36" y="35"/>
                    </a:cxn>
                    <a:cxn ang="0">
                      <a:pos x="27" y="41"/>
                    </a:cxn>
                    <a:cxn ang="0">
                      <a:pos x="25" y="41"/>
                    </a:cxn>
                    <a:cxn ang="0">
                      <a:pos x="31" y="45"/>
                    </a:cxn>
                    <a:cxn ang="0">
                      <a:pos x="0" y="43"/>
                    </a:cxn>
                  </a:cxnLst>
                  <a:rect l="0" t="0" r="r" b="b"/>
                  <a:pathLst>
                    <a:path w="46" h="45">
                      <a:moveTo>
                        <a:pt x="0" y="43"/>
                      </a:move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ubicBezTo>
                        <a:pt x="16" y="32"/>
                        <a:pt x="18" y="31"/>
                        <a:pt x="20" y="30"/>
                      </a:cubicBezTo>
                      <a:cubicBezTo>
                        <a:pt x="25" y="28"/>
                        <a:pt x="28" y="25"/>
                        <a:pt x="30" y="23"/>
                      </a:cubicBezTo>
                      <a:cubicBezTo>
                        <a:pt x="31" y="21"/>
                        <a:pt x="32" y="20"/>
                        <a:pt x="33" y="19"/>
                      </a:cubicBezTo>
                      <a:cubicBezTo>
                        <a:pt x="33" y="18"/>
                        <a:pt x="34" y="16"/>
                        <a:pt x="34" y="15"/>
                      </a:cubicBezTo>
                      <a:cubicBezTo>
                        <a:pt x="34" y="14"/>
                        <a:pt x="33" y="13"/>
                        <a:pt x="33" y="11"/>
                      </a:cubicBezTo>
                      <a:cubicBezTo>
                        <a:pt x="32" y="10"/>
                        <a:pt x="31" y="8"/>
                        <a:pt x="29" y="7"/>
                      </a:cubicBezTo>
                      <a:cubicBezTo>
                        <a:pt x="31" y="5"/>
                        <a:pt x="32" y="3"/>
                        <a:pt x="32" y="0"/>
                      </a:cubicBezTo>
                      <a:cubicBezTo>
                        <a:pt x="35" y="2"/>
                        <a:pt x="37" y="3"/>
                        <a:pt x="38" y="5"/>
                      </a:cubicBezTo>
                      <a:cubicBezTo>
                        <a:pt x="41" y="7"/>
                        <a:pt x="42" y="9"/>
                        <a:pt x="44" y="11"/>
                      </a:cubicBezTo>
                      <a:cubicBezTo>
                        <a:pt x="45" y="13"/>
                        <a:pt x="46" y="16"/>
                        <a:pt x="46" y="19"/>
                      </a:cubicBezTo>
                      <a:cubicBezTo>
                        <a:pt x="46" y="22"/>
                        <a:pt x="45" y="25"/>
                        <a:pt x="43" y="28"/>
                      </a:cubicBezTo>
                      <a:cubicBezTo>
                        <a:pt x="41" y="31"/>
                        <a:pt x="39" y="33"/>
                        <a:pt x="36" y="35"/>
                      </a:cubicBezTo>
                      <a:cubicBezTo>
                        <a:pt x="33" y="37"/>
                        <a:pt x="30" y="39"/>
                        <a:pt x="27" y="41"/>
                      </a:cubicBezTo>
                      <a:cubicBezTo>
                        <a:pt x="25" y="41"/>
                        <a:pt x="25" y="41"/>
                        <a:pt x="25" y="41"/>
                      </a:cubicBezTo>
                      <a:cubicBezTo>
                        <a:pt x="31" y="45"/>
                        <a:pt x="31" y="45"/>
                        <a:pt x="31" y="45"/>
                      </a:cubicBezTo>
                      <a:lnTo>
                        <a:pt x="0" y="4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7" name="îṣļídê"/>
                <p:cNvSpPr/>
                <p:nvPr/>
              </p:nvSpPr>
              <p:spPr bwMode="auto">
                <a:xfrm>
                  <a:off x="4246563" y="2452688"/>
                  <a:ext cx="25400" cy="12700"/>
                </a:xfrm>
                <a:custGeom>
                  <a:avLst/>
                  <a:gdLst/>
                  <a:ahLst/>
                  <a:cxnLst>
                    <a:cxn ang="0">
                      <a:pos x="8" y="5"/>
                    </a:cxn>
                    <a:cxn ang="0">
                      <a:pos x="7" y="5"/>
                    </a:cxn>
                    <a:cxn ang="0">
                      <a:pos x="4" y="5"/>
                    </a:cxn>
                    <a:cxn ang="0">
                      <a:pos x="0" y="6"/>
                    </a:cxn>
                    <a:cxn ang="0">
                      <a:pos x="0" y="3"/>
                    </a:cxn>
                    <a:cxn ang="0">
                      <a:pos x="4" y="2"/>
                    </a:cxn>
                    <a:cxn ang="0">
                      <a:pos x="5" y="2"/>
                    </a:cxn>
                    <a:cxn ang="0">
                      <a:pos x="3" y="0"/>
                    </a:cxn>
                    <a:cxn ang="0">
                      <a:pos x="17" y="2"/>
                    </a:cxn>
                    <a:cxn ang="0">
                      <a:pos x="11" y="8"/>
                    </a:cxn>
                    <a:cxn ang="0">
                      <a:pos x="8" y="5"/>
                    </a:cxn>
                  </a:cxnLst>
                  <a:rect l="0" t="0" r="r" b="b"/>
                  <a:pathLst>
                    <a:path w="17" h="8">
                      <a:moveTo>
                        <a:pt x="8" y="5"/>
                      </a:move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6" y="5"/>
                        <a:pt x="5" y="5"/>
                        <a:pt x="4" y="5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2" y="2"/>
                        <a:pt x="4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1" y="8"/>
                        <a:pt x="11" y="8"/>
                        <a:pt x="11" y="8"/>
                      </a:cubicBezTo>
                      <a:lnTo>
                        <a:pt x="8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22" name="iŝliḋe"/>
              <p:cNvSpPr/>
              <p:nvPr/>
            </p:nvSpPr>
            <p:spPr bwMode="auto">
              <a:xfrm rot="5400000">
                <a:off x="3854229" y="2780004"/>
                <a:ext cx="257430" cy="257430"/>
              </a:xfrm>
              <a:prstGeom prst="triangle">
                <a:avLst/>
              </a:prstGeom>
              <a:solidFill>
                <a:schemeClr val="tx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ľîḍè"/>
              <p:cNvSpPr/>
              <p:nvPr/>
            </p:nvSpPr>
            <p:spPr bwMode="auto">
              <a:xfrm rot="5400000">
                <a:off x="6753559" y="2801455"/>
                <a:ext cx="214526" cy="214526"/>
              </a:xfrm>
              <a:prstGeom prst="triangle">
                <a:avLst/>
              </a:prstGeom>
              <a:solidFill>
                <a:schemeClr val="tx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$1ïḑê"/>
              <p:cNvSpPr/>
              <p:nvPr/>
            </p:nvSpPr>
            <p:spPr bwMode="auto">
              <a:xfrm rot="5400000">
                <a:off x="9293076" y="2833635"/>
                <a:ext cx="150168" cy="150168"/>
              </a:xfrm>
              <a:prstGeom prst="triangle">
                <a:avLst/>
              </a:prstGeom>
              <a:solidFill>
                <a:schemeClr val="tx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5" name="íśḻîḑe"/>
              <p:cNvGrpSpPr/>
              <p:nvPr/>
            </p:nvGrpSpPr>
            <p:grpSpPr>
              <a:xfrm>
                <a:off x="1155849" y="4130649"/>
                <a:ext cx="2281348" cy="1208296"/>
                <a:chOff x="221553" y="4998859"/>
                <a:chExt cx="2281348" cy="1208296"/>
              </a:xfrm>
            </p:grpSpPr>
            <p:sp>
              <p:nvSpPr>
                <p:cNvPr id="35" name="íšľíḓê"/>
                <p:cNvSpPr txBox="1"/>
                <p:nvPr/>
              </p:nvSpPr>
              <p:spPr bwMode="auto">
                <a:xfrm>
                  <a:off x="474165" y="4998859"/>
                  <a:ext cx="1776124" cy="51008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anchor="b" anchorCtr="1">
                  <a:normAutofit/>
                </a:bodyPr>
                <a:lstStyle/>
                <a:p>
                  <a:pPr latinLnBrk="0"/>
                  <a:r>
                    <a:rPr lang="en-US" altLang="zh-CN" sz="1600" b="1" dirty="0">
                      <a:effectLst/>
                    </a:rPr>
                    <a:t>Text here</a:t>
                  </a:r>
                  <a:endParaRPr lang="zh-CN" altLang="en-US" sz="1600" b="1" dirty="0">
                    <a:effectLst/>
                  </a:endParaRPr>
                </a:p>
              </p:txBody>
            </p:sp>
            <p:sp>
              <p:nvSpPr>
                <p:cNvPr id="36" name="ïṩlidé"/>
                <p:cNvSpPr txBox="1"/>
                <p:nvPr/>
              </p:nvSpPr>
              <p:spPr bwMode="auto">
                <a:xfrm>
                  <a:off x="221553" y="5508943"/>
                  <a:ext cx="2281348" cy="698212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ctr" anchorCtr="1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000" dirty="0"/>
                    <a:t>Copy paste fonts. Choose the only option to retain text.</a:t>
                  </a:r>
                  <a:endParaRPr lang="en-US" altLang="zh-CN" sz="1000" dirty="0"/>
                </a:p>
              </p:txBody>
            </p:sp>
          </p:grpSp>
          <p:grpSp>
            <p:nvGrpSpPr>
              <p:cNvPr id="26" name="îṣ1íḑè"/>
              <p:cNvGrpSpPr/>
              <p:nvPr/>
            </p:nvGrpSpPr>
            <p:grpSpPr>
              <a:xfrm>
                <a:off x="4318787" y="3902893"/>
                <a:ext cx="2281348" cy="1208296"/>
                <a:chOff x="221553" y="4998859"/>
                <a:chExt cx="2281348" cy="1208296"/>
              </a:xfrm>
            </p:grpSpPr>
            <p:sp>
              <p:nvSpPr>
                <p:cNvPr id="33" name="îṧļïḓè"/>
                <p:cNvSpPr txBox="1"/>
                <p:nvPr/>
              </p:nvSpPr>
              <p:spPr bwMode="auto">
                <a:xfrm>
                  <a:off x="474165" y="4998859"/>
                  <a:ext cx="1776124" cy="51008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anchor="b" anchorCtr="1">
                  <a:normAutofit/>
                </a:bodyPr>
                <a:lstStyle/>
                <a:p>
                  <a:pPr latinLnBrk="0"/>
                  <a:r>
                    <a:rPr lang="en-US" altLang="zh-CN" sz="1600" b="1" dirty="0">
                      <a:effectLst/>
                    </a:rPr>
                    <a:t>Text here</a:t>
                  </a:r>
                  <a:endParaRPr lang="zh-CN" altLang="en-US" sz="1600" b="1" dirty="0">
                    <a:effectLst/>
                  </a:endParaRPr>
                </a:p>
              </p:txBody>
            </p:sp>
            <p:sp>
              <p:nvSpPr>
                <p:cNvPr id="34" name="íŝ1íḋè"/>
                <p:cNvSpPr txBox="1"/>
                <p:nvPr/>
              </p:nvSpPr>
              <p:spPr bwMode="auto">
                <a:xfrm>
                  <a:off x="221553" y="5508943"/>
                  <a:ext cx="2281348" cy="698212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ctr" anchorCtr="1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000" dirty="0"/>
                    <a:t>Copy paste fonts. Choose the only option to retain text.</a:t>
                  </a:r>
                  <a:endParaRPr lang="en-US" altLang="zh-CN" sz="1000" dirty="0"/>
                </a:p>
              </p:txBody>
            </p:sp>
          </p:grpSp>
          <p:grpSp>
            <p:nvGrpSpPr>
              <p:cNvPr id="27" name="îṩļîḍé"/>
              <p:cNvGrpSpPr/>
              <p:nvPr/>
            </p:nvGrpSpPr>
            <p:grpSpPr>
              <a:xfrm>
                <a:off x="7026276" y="3745985"/>
                <a:ext cx="2281348" cy="1208296"/>
                <a:chOff x="221553" y="4998859"/>
                <a:chExt cx="2281348" cy="1208296"/>
              </a:xfrm>
            </p:grpSpPr>
            <p:sp>
              <p:nvSpPr>
                <p:cNvPr id="31" name="ís1iḋê"/>
                <p:cNvSpPr txBox="1"/>
                <p:nvPr/>
              </p:nvSpPr>
              <p:spPr bwMode="auto">
                <a:xfrm>
                  <a:off x="474165" y="4998859"/>
                  <a:ext cx="1776124" cy="51008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anchor="b" anchorCtr="1">
                  <a:normAutofit/>
                </a:bodyPr>
                <a:lstStyle/>
                <a:p>
                  <a:pPr latinLnBrk="0"/>
                  <a:r>
                    <a:rPr lang="en-US" altLang="zh-CN" sz="1600" b="1" dirty="0">
                      <a:effectLst/>
                    </a:rPr>
                    <a:t>Text here</a:t>
                  </a:r>
                  <a:endParaRPr lang="zh-CN" altLang="en-US" sz="1600" b="1" dirty="0">
                    <a:effectLst/>
                  </a:endParaRPr>
                </a:p>
              </p:txBody>
            </p:sp>
            <p:sp>
              <p:nvSpPr>
                <p:cNvPr id="32" name="ïŝ1îḓè"/>
                <p:cNvSpPr txBox="1"/>
                <p:nvPr/>
              </p:nvSpPr>
              <p:spPr bwMode="auto">
                <a:xfrm>
                  <a:off x="221553" y="5508943"/>
                  <a:ext cx="2281348" cy="698212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ctr" anchorCtr="1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000" dirty="0"/>
                    <a:t>Copy paste fonts. Choose the only option to retain text.</a:t>
                  </a:r>
                  <a:endParaRPr lang="en-US" altLang="zh-CN" sz="1000" dirty="0"/>
                </a:p>
              </p:txBody>
            </p:sp>
          </p:grpSp>
          <p:grpSp>
            <p:nvGrpSpPr>
              <p:cNvPr id="28" name="íṩļídê"/>
              <p:cNvGrpSpPr/>
              <p:nvPr/>
            </p:nvGrpSpPr>
            <p:grpSpPr>
              <a:xfrm>
                <a:off x="9207680" y="1028700"/>
                <a:ext cx="2281348" cy="1208296"/>
                <a:chOff x="221553" y="2448278"/>
                <a:chExt cx="2281348" cy="1208296"/>
              </a:xfrm>
            </p:grpSpPr>
            <p:sp>
              <p:nvSpPr>
                <p:cNvPr id="29" name="îṧ1íḍê"/>
                <p:cNvSpPr txBox="1"/>
                <p:nvPr/>
              </p:nvSpPr>
              <p:spPr bwMode="auto">
                <a:xfrm>
                  <a:off x="474165" y="2448278"/>
                  <a:ext cx="1776124" cy="51008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anchor="b" anchorCtr="1">
                  <a:normAutofit/>
                </a:bodyPr>
                <a:lstStyle/>
                <a:p>
                  <a:pPr latinLnBrk="0"/>
                  <a:r>
                    <a:rPr lang="en-US" altLang="zh-CN" sz="1600" b="1" dirty="0">
                      <a:effectLst/>
                    </a:rPr>
                    <a:t>Text here</a:t>
                  </a:r>
                  <a:endParaRPr lang="zh-CN" altLang="en-US" sz="1600" b="1" dirty="0">
                    <a:effectLst/>
                  </a:endParaRPr>
                </a:p>
              </p:txBody>
            </p:sp>
            <p:sp>
              <p:nvSpPr>
                <p:cNvPr id="30" name="ïşḻïdé"/>
                <p:cNvSpPr txBox="1"/>
                <p:nvPr/>
              </p:nvSpPr>
              <p:spPr bwMode="auto">
                <a:xfrm>
                  <a:off x="221553" y="2958362"/>
                  <a:ext cx="2281348" cy="698212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ctr" anchorCtr="1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000" dirty="0"/>
                    <a:t>Copy paste fonts. Choose the only option to retain text.</a:t>
                  </a:r>
                  <a:endParaRPr lang="en-US" altLang="zh-CN" sz="1000" dirty="0"/>
                </a:p>
              </p:txBody>
            </p:sp>
          </p:grpSp>
        </p:grpSp>
        <p:cxnSp>
          <p:nvCxnSpPr>
            <p:cNvPr id="7" name="直接连接符 6"/>
            <p:cNvCxnSpPr/>
            <p:nvPr/>
          </p:nvCxnSpPr>
          <p:spPr>
            <a:xfrm>
              <a:off x="3981000" y="3442288"/>
              <a:ext cx="0" cy="270133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858663" y="3442288"/>
              <a:ext cx="0" cy="270133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9327337" y="3442288"/>
              <a:ext cx="0" cy="270133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Thanks</a:t>
            </a:r>
            <a:br>
              <a:rPr lang="en-US" altLang="zh-CN"/>
            </a:br>
            <a:r>
              <a:rPr lang="en-US" altLang="zh-CN"/>
              <a:t>And Your Slogan Here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Speaker name and title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www.islide.cc</a:t>
            </a:r>
            <a:endParaRPr lang="en-US" altLang="en-US" dirty="0"/>
          </a:p>
        </p:txBody>
      </p:sp>
      <p:pic>
        <p:nvPicPr>
          <p:cNvPr id="16" name="图片占位符 96" descr="C:\Users\DELL\Pictures\清华大学\63ea9369ly1gjme7myw77j24mo334kjp.jpg63ea9369ly1gjme7myw77j24mo334kjp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213893" y="84227"/>
            <a:ext cx="5564108" cy="3498850"/>
          </a:xfrm>
        </p:spPr>
      </p:pic>
      <p:cxnSp>
        <p:nvCxnSpPr>
          <p:cNvPr id="3" name="直接连接符 2"/>
          <p:cNvCxnSpPr/>
          <p:nvPr/>
        </p:nvCxnSpPr>
        <p:spPr>
          <a:xfrm>
            <a:off x="6414001" y="4846929"/>
            <a:ext cx="43973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76"/>
          <p:cNvSpPr txBox="1"/>
          <p:nvPr/>
        </p:nvSpPr>
        <p:spPr>
          <a:xfrm>
            <a:off x="6452101" y="2898523"/>
            <a:ext cx="2764152" cy="556735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b="1" dirty="0">
                <a:solidFill>
                  <a:schemeClr val="accent1"/>
                </a:solidFill>
                <a:latin typeface="+mn-lt"/>
              </a:rPr>
              <a:t>THANKS</a:t>
            </a:r>
            <a:endParaRPr lang="zh-CN" altLang="en-US" sz="16600" b="1" dirty="0">
              <a:solidFill>
                <a:schemeClr val="accent1"/>
              </a:solidFill>
              <a:latin typeface="+mn-lt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6414001" y="3695228"/>
            <a:ext cx="44202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206cb7d8-6181-4b22-b3d9-ea98bd0a80c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79" y="1123950"/>
            <a:ext cx="10833208" cy="5019675"/>
            <a:chOff x="687279" y="1123950"/>
            <a:chExt cx="10833208" cy="5019675"/>
          </a:xfrm>
        </p:grpSpPr>
        <p:sp>
          <p:nvSpPr>
            <p:cNvPr id="6" name="ïSḻïḓé"/>
            <p:cNvSpPr/>
            <p:nvPr/>
          </p:nvSpPr>
          <p:spPr>
            <a:xfrm>
              <a:off x="5988713" y="3330799"/>
              <a:ext cx="1545013" cy="132619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" name="íSľîḋè"/>
            <p:cNvSpPr/>
            <p:nvPr/>
          </p:nvSpPr>
          <p:spPr>
            <a:xfrm>
              <a:off x="5988713" y="1864217"/>
              <a:ext cx="1545013" cy="1326190"/>
            </a:xfrm>
            <a:custGeom>
              <a:avLst/>
              <a:gdLst>
                <a:gd name="connsiteX0" fmla="*/ 0 w 1319174"/>
                <a:gd name="connsiteY0" fmla="*/ 566169 h 1132337"/>
                <a:gd name="connsiteX1" fmla="*/ 283084 w 1319174"/>
                <a:gd name="connsiteY1" fmla="*/ 0 h 1132337"/>
                <a:gd name="connsiteX2" fmla="*/ 1036090 w 1319174"/>
                <a:gd name="connsiteY2" fmla="*/ 0 h 1132337"/>
                <a:gd name="connsiteX3" fmla="*/ 1319174 w 1319174"/>
                <a:gd name="connsiteY3" fmla="*/ 566169 h 1132337"/>
                <a:gd name="connsiteX4" fmla="*/ 1036090 w 1319174"/>
                <a:gd name="connsiteY4" fmla="*/ 1132337 h 1132337"/>
                <a:gd name="connsiteX5" fmla="*/ 283084 w 1319174"/>
                <a:gd name="connsiteY5" fmla="*/ 1132337 h 1132337"/>
                <a:gd name="connsiteX6" fmla="*/ 0 w 1319174"/>
                <a:gd name="connsiteY6" fmla="*/ 566169 h 113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9174" h="1132337">
                  <a:moveTo>
                    <a:pt x="0" y="566169"/>
                  </a:moveTo>
                  <a:lnTo>
                    <a:pt x="283084" y="0"/>
                  </a:lnTo>
                  <a:lnTo>
                    <a:pt x="1036090" y="0"/>
                  </a:lnTo>
                  <a:lnTo>
                    <a:pt x="1319174" y="566169"/>
                  </a:lnTo>
                  <a:lnTo>
                    <a:pt x="1036090" y="1132337"/>
                  </a:lnTo>
                  <a:lnTo>
                    <a:pt x="283084" y="1132337"/>
                  </a:lnTo>
                  <a:lnTo>
                    <a:pt x="0" y="566169"/>
                  </a:lnTo>
                  <a:close/>
                </a:path>
              </a:pathLst>
            </a:custGeom>
            <a:blipFill rotWithShape="1">
              <a:blip r:embed="rId2"/>
              <a:stretch>
                <a:fillRect l="-14464" r="-14228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 dirty="0">
                <a:solidFill>
                  <a:schemeClr val="lt1"/>
                </a:solidFill>
              </a:endParaRPr>
            </a:p>
          </p:txBody>
        </p:sp>
        <p:sp>
          <p:nvSpPr>
            <p:cNvPr id="8" name="î$lîḋe"/>
            <p:cNvSpPr/>
            <p:nvPr/>
          </p:nvSpPr>
          <p:spPr>
            <a:xfrm>
              <a:off x="7317633" y="2609792"/>
              <a:ext cx="1545013" cy="132619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ïṡľïḋé"/>
            <p:cNvSpPr/>
            <p:nvPr/>
          </p:nvSpPr>
          <p:spPr>
            <a:xfrm>
              <a:off x="7317633" y="1143712"/>
              <a:ext cx="1545013" cy="1326190"/>
            </a:xfrm>
            <a:custGeom>
              <a:avLst/>
              <a:gdLst>
                <a:gd name="connsiteX0" fmla="*/ 0 w 1319174"/>
                <a:gd name="connsiteY0" fmla="*/ 566169 h 1132337"/>
                <a:gd name="connsiteX1" fmla="*/ 283084 w 1319174"/>
                <a:gd name="connsiteY1" fmla="*/ 0 h 1132337"/>
                <a:gd name="connsiteX2" fmla="*/ 1036090 w 1319174"/>
                <a:gd name="connsiteY2" fmla="*/ 0 h 1132337"/>
                <a:gd name="connsiteX3" fmla="*/ 1319174 w 1319174"/>
                <a:gd name="connsiteY3" fmla="*/ 566169 h 1132337"/>
                <a:gd name="connsiteX4" fmla="*/ 1036090 w 1319174"/>
                <a:gd name="connsiteY4" fmla="*/ 1132337 h 1132337"/>
                <a:gd name="connsiteX5" fmla="*/ 283084 w 1319174"/>
                <a:gd name="connsiteY5" fmla="*/ 1132337 h 1132337"/>
                <a:gd name="connsiteX6" fmla="*/ 0 w 1319174"/>
                <a:gd name="connsiteY6" fmla="*/ 566169 h 113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9174" h="1132337">
                  <a:moveTo>
                    <a:pt x="0" y="566169"/>
                  </a:moveTo>
                  <a:lnTo>
                    <a:pt x="283084" y="0"/>
                  </a:lnTo>
                  <a:lnTo>
                    <a:pt x="1036090" y="0"/>
                  </a:lnTo>
                  <a:lnTo>
                    <a:pt x="1319174" y="566169"/>
                  </a:lnTo>
                  <a:lnTo>
                    <a:pt x="1036090" y="1132337"/>
                  </a:lnTo>
                  <a:lnTo>
                    <a:pt x="283084" y="1132337"/>
                  </a:lnTo>
                  <a:lnTo>
                    <a:pt x="0" y="5661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none" lIns="204293" tIns="214728" rIns="204293" bIns="214728" numCol="1" spcCol="1270" anchor="ctr" anchorCtr="0">
              <a:noAutofit/>
            </a:bodyPr>
            <a:lstStyle/>
            <a:p>
              <a:pPr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b="1" dirty="0">
                  <a:solidFill>
                    <a:schemeClr val="tx1"/>
                  </a:solidFill>
                </a:rPr>
                <a:t>Text here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iŝḻidè"/>
            <p:cNvSpPr/>
            <p:nvPr/>
          </p:nvSpPr>
          <p:spPr>
            <a:xfrm>
              <a:off x="8647506" y="1883772"/>
              <a:ext cx="1545013" cy="132619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"/>
              <a:stretch>
                <a:fillRect t="-23030" b="-2259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ïsľîḋê"/>
            <p:cNvSpPr/>
            <p:nvPr/>
          </p:nvSpPr>
          <p:spPr>
            <a:xfrm>
              <a:off x="8647506" y="3347846"/>
              <a:ext cx="1545013" cy="1326190"/>
            </a:xfrm>
            <a:custGeom>
              <a:avLst/>
              <a:gdLst>
                <a:gd name="connsiteX0" fmla="*/ 0 w 1319174"/>
                <a:gd name="connsiteY0" fmla="*/ 566169 h 1132337"/>
                <a:gd name="connsiteX1" fmla="*/ 283084 w 1319174"/>
                <a:gd name="connsiteY1" fmla="*/ 0 h 1132337"/>
                <a:gd name="connsiteX2" fmla="*/ 1036090 w 1319174"/>
                <a:gd name="connsiteY2" fmla="*/ 0 h 1132337"/>
                <a:gd name="connsiteX3" fmla="*/ 1319174 w 1319174"/>
                <a:gd name="connsiteY3" fmla="*/ 566169 h 1132337"/>
                <a:gd name="connsiteX4" fmla="*/ 1036090 w 1319174"/>
                <a:gd name="connsiteY4" fmla="*/ 1132337 h 1132337"/>
                <a:gd name="connsiteX5" fmla="*/ 283084 w 1319174"/>
                <a:gd name="connsiteY5" fmla="*/ 1132337 h 1132337"/>
                <a:gd name="connsiteX6" fmla="*/ 0 w 1319174"/>
                <a:gd name="connsiteY6" fmla="*/ 566169 h 113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9174" h="1132337">
                  <a:moveTo>
                    <a:pt x="0" y="566169"/>
                  </a:moveTo>
                  <a:lnTo>
                    <a:pt x="283084" y="0"/>
                  </a:lnTo>
                  <a:lnTo>
                    <a:pt x="1036090" y="0"/>
                  </a:lnTo>
                  <a:lnTo>
                    <a:pt x="1319174" y="566169"/>
                  </a:lnTo>
                  <a:lnTo>
                    <a:pt x="1036090" y="1132337"/>
                  </a:lnTo>
                  <a:lnTo>
                    <a:pt x="283084" y="1132337"/>
                  </a:lnTo>
                  <a:lnTo>
                    <a:pt x="0" y="5661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none" lIns="204293" tIns="214728" rIns="204293" bIns="214728" numCol="1" spcCol="1270" anchor="ctr" anchorCtr="0">
              <a:noAutofit/>
            </a:bodyPr>
            <a:lstStyle/>
            <a:p>
              <a:pPr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b="1" dirty="0">
                  <a:solidFill>
                    <a:schemeClr val="tx1"/>
                  </a:solidFill>
                </a:rPr>
                <a:t>Text here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ïśḻiḑè"/>
            <p:cNvSpPr/>
            <p:nvPr/>
          </p:nvSpPr>
          <p:spPr>
            <a:xfrm>
              <a:off x="7317633" y="4073866"/>
              <a:ext cx="1545013" cy="132619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4"/>
              <a:stretch>
                <a:fillRect t="-23030" b="-2259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3" name="îsḷiḑé"/>
            <p:cNvSpPr/>
            <p:nvPr/>
          </p:nvSpPr>
          <p:spPr>
            <a:xfrm>
              <a:off x="9969763" y="4090914"/>
              <a:ext cx="1545013" cy="1326190"/>
            </a:xfrm>
            <a:custGeom>
              <a:avLst/>
              <a:gdLst>
                <a:gd name="connsiteX0" fmla="*/ 0 w 1319174"/>
                <a:gd name="connsiteY0" fmla="*/ 566169 h 1132337"/>
                <a:gd name="connsiteX1" fmla="*/ 283084 w 1319174"/>
                <a:gd name="connsiteY1" fmla="*/ 0 h 1132337"/>
                <a:gd name="connsiteX2" fmla="*/ 1036090 w 1319174"/>
                <a:gd name="connsiteY2" fmla="*/ 0 h 1132337"/>
                <a:gd name="connsiteX3" fmla="*/ 1319174 w 1319174"/>
                <a:gd name="connsiteY3" fmla="*/ 566169 h 1132337"/>
                <a:gd name="connsiteX4" fmla="*/ 1036090 w 1319174"/>
                <a:gd name="connsiteY4" fmla="*/ 1132337 h 1132337"/>
                <a:gd name="connsiteX5" fmla="*/ 283084 w 1319174"/>
                <a:gd name="connsiteY5" fmla="*/ 1132337 h 1132337"/>
                <a:gd name="connsiteX6" fmla="*/ 0 w 1319174"/>
                <a:gd name="connsiteY6" fmla="*/ 566169 h 113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9174" h="1132337">
                  <a:moveTo>
                    <a:pt x="0" y="566169"/>
                  </a:moveTo>
                  <a:lnTo>
                    <a:pt x="283084" y="0"/>
                  </a:lnTo>
                  <a:lnTo>
                    <a:pt x="1036090" y="0"/>
                  </a:lnTo>
                  <a:lnTo>
                    <a:pt x="1319174" y="566169"/>
                  </a:lnTo>
                  <a:lnTo>
                    <a:pt x="1036090" y="1132337"/>
                  </a:lnTo>
                  <a:lnTo>
                    <a:pt x="283084" y="1132337"/>
                  </a:lnTo>
                  <a:lnTo>
                    <a:pt x="0" y="566169"/>
                  </a:lnTo>
                  <a:close/>
                </a:path>
              </a:pathLst>
            </a:custGeom>
            <a:blipFill rotWithShape="1">
              <a:blip r:embed="rId5"/>
              <a:stretch>
                <a:fillRect l="-14464" r="-14228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 dirty="0">
                <a:solidFill>
                  <a:schemeClr val="lt1"/>
                </a:solidFill>
              </a:endParaRPr>
            </a:p>
          </p:txBody>
        </p:sp>
        <p:sp>
          <p:nvSpPr>
            <p:cNvPr id="14" name="ïśľïḓé"/>
            <p:cNvSpPr/>
            <p:nvPr/>
          </p:nvSpPr>
          <p:spPr>
            <a:xfrm>
              <a:off x="8640843" y="4817435"/>
              <a:ext cx="1545013" cy="132619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5" name="ïşḷíḓe"/>
            <p:cNvSpPr/>
            <p:nvPr/>
          </p:nvSpPr>
          <p:spPr>
            <a:xfrm>
              <a:off x="9975474" y="1158253"/>
              <a:ext cx="1545013" cy="1326190"/>
            </a:xfrm>
            <a:custGeom>
              <a:avLst/>
              <a:gdLst>
                <a:gd name="connsiteX0" fmla="*/ 0 w 1319174"/>
                <a:gd name="connsiteY0" fmla="*/ 566169 h 1132337"/>
                <a:gd name="connsiteX1" fmla="*/ 283084 w 1319174"/>
                <a:gd name="connsiteY1" fmla="*/ 0 h 1132337"/>
                <a:gd name="connsiteX2" fmla="*/ 1036090 w 1319174"/>
                <a:gd name="connsiteY2" fmla="*/ 0 h 1132337"/>
                <a:gd name="connsiteX3" fmla="*/ 1319174 w 1319174"/>
                <a:gd name="connsiteY3" fmla="*/ 566169 h 1132337"/>
                <a:gd name="connsiteX4" fmla="*/ 1036090 w 1319174"/>
                <a:gd name="connsiteY4" fmla="*/ 1132337 h 1132337"/>
                <a:gd name="connsiteX5" fmla="*/ 283084 w 1319174"/>
                <a:gd name="connsiteY5" fmla="*/ 1132337 h 1132337"/>
                <a:gd name="connsiteX6" fmla="*/ 0 w 1319174"/>
                <a:gd name="connsiteY6" fmla="*/ 566169 h 113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9174" h="1132337">
                  <a:moveTo>
                    <a:pt x="0" y="566169"/>
                  </a:moveTo>
                  <a:lnTo>
                    <a:pt x="283084" y="0"/>
                  </a:lnTo>
                  <a:lnTo>
                    <a:pt x="1036090" y="0"/>
                  </a:lnTo>
                  <a:lnTo>
                    <a:pt x="1319174" y="566169"/>
                  </a:lnTo>
                  <a:lnTo>
                    <a:pt x="1036090" y="1132337"/>
                  </a:lnTo>
                  <a:lnTo>
                    <a:pt x="283084" y="1132337"/>
                  </a:lnTo>
                  <a:lnTo>
                    <a:pt x="0" y="5661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none" lIns="204293" tIns="214728" rIns="204293" bIns="214728" numCol="1" spcCol="1270" anchor="ctr" anchorCtr="0">
              <a:noAutofit/>
            </a:bodyPr>
            <a:lstStyle/>
            <a:p>
              <a:pPr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b="1" dirty="0">
                  <a:solidFill>
                    <a:schemeClr val="tx1"/>
                  </a:solidFill>
                </a:rPr>
                <a:t>Text here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îSḻiḑe"/>
            <p:cNvSpPr/>
            <p:nvPr/>
          </p:nvSpPr>
          <p:spPr>
            <a:xfrm>
              <a:off x="9975474" y="2622327"/>
              <a:ext cx="1545013" cy="132619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grpSp>
          <p:nvGrpSpPr>
            <p:cNvPr id="17" name="ïSľïḓè"/>
            <p:cNvGrpSpPr/>
            <p:nvPr/>
          </p:nvGrpSpPr>
          <p:grpSpPr>
            <a:xfrm>
              <a:off x="687279" y="2548928"/>
              <a:ext cx="4194314" cy="1597836"/>
              <a:chOff x="687278" y="2398652"/>
              <a:chExt cx="3524773" cy="1597836"/>
            </a:xfrm>
          </p:grpSpPr>
          <p:sp>
            <p:nvSpPr>
              <p:cNvPr id="20" name="ïṧḻíḑê"/>
              <p:cNvSpPr/>
              <p:nvPr/>
            </p:nvSpPr>
            <p:spPr>
              <a:xfrm>
                <a:off x="687278" y="2840457"/>
                <a:ext cx="3524773" cy="115603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200" dirty="0"/>
                  <a:t>Unified fonts make reading more fluent.</a:t>
                </a:r>
                <a:endParaRPr lang="en-US" altLang="zh-CN" sz="1200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200" dirty="0"/>
                  <a:t>Theme color makes PPT more convenient to change.</a:t>
                </a:r>
                <a:endParaRPr lang="en-US" altLang="zh-CN" sz="1200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200" dirty="0"/>
                  <a:t>Adjust the spacing to adapt to Chinese typesetting, use the reference line in PPT.</a:t>
                </a:r>
                <a:endParaRPr lang="en-US" altLang="zh-CN" sz="1200" dirty="0"/>
              </a:p>
            </p:txBody>
          </p:sp>
          <p:sp>
            <p:nvSpPr>
              <p:cNvPr id="21" name="iŝḷiḍe"/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>
              <a:off x="5376000" y="1123950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ïş1íḍê"/>
            <p:cNvSpPr/>
            <p:nvPr/>
          </p:nvSpPr>
          <p:spPr>
            <a:xfrm>
              <a:off x="5988713" y="4817435"/>
              <a:ext cx="1545013" cy="132619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none" lIns="204293" tIns="214728" rIns="204293" bIns="214728" numCol="1" spcCol="1270" anchor="ctr" anchorCtr="0">
              <a:noAutofit/>
            </a:bodyPr>
            <a:lstStyle/>
            <a:p>
              <a:pPr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b="1">
                  <a:solidFill>
                    <a:schemeClr val="tx1"/>
                  </a:solidFill>
                </a:rPr>
                <a:t>Text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here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bf5d4b25-22dc-473a-b4aa-26e808e2eed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79" y="1380804"/>
            <a:ext cx="10505805" cy="4610473"/>
            <a:chOff x="687279" y="1380804"/>
            <a:chExt cx="10505804" cy="4610473"/>
          </a:xfrm>
        </p:grpSpPr>
        <p:grpSp>
          <p:nvGrpSpPr>
            <p:cNvPr id="6" name="iṧļîdè"/>
            <p:cNvGrpSpPr/>
            <p:nvPr/>
          </p:nvGrpSpPr>
          <p:grpSpPr>
            <a:xfrm>
              <a:off x="6807200" y="1541076"/>
              <a:ext cx="4385883" cy="4194950"/>
              <a:chOff x="4078514" y="1928366"/>
              <a:chExt cx="4062084" cy="3885246"/>
            </a:xfrm>
          </p:grpSpPr>
          <p:sp>
            <p:nvSpPr>
              <p:cNvPr id="32" name="işlïḋê"/>
              <p:cNvSpPr/>
              <p:nvPr/>
            </p:nvSpPr>
            <p:spPr>
              <a:xfrm>
                <a:off x="4078514" y="1942600"/>
                <a:ext cx="1925415" cy="3871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80" y="17858"/>
                    </a:moveTo>
                    <a:cubicBezTo>
                      <a:pt x="17609" y="18189"/>
                      <a:pt x="15708" y="17694"/>
                      <a:pt x="15211" y="16791"/>
                    </a:cubicBezTo>
                    <a:cubicBezTo>
                      <a:pt x="15116" y="16619"/>
                      <a:pt x="15650" y="16547"/>
                      <a:pt x="15745" y="16718"/>
                    </a:cubicBezTo>
                    <a:cubicBezTo>
                      <a:pt x="16167" y="17486"/>
                      <a:pt x="17744" y="17870"/>
                      <a:pt x="19233" y="17592"/>
                    </a:cubicBezTo>
                    <a:cubicBezTo>
                      <a:pt x="19569" y="17530"/>
                      <a:pt x="19711" y="17796"/>
                      <a:pt x="19380" y="17858"/>
                    </a:cubicBezTo>
                    <a:close/>
                    <a:moveTo>
                      <a:pt x="17044" y="9573"/>
                    </a:moveTo>
                    <a:cubicBezTo>
                      <a:pt x="17207" y="9416"/>
                      <a:pt x="17685" y="9555"/>
                      <a:pt x="17522" y="9713"/>
                    </a:cubicBezTo>
                    <a:cubicBezTo>
                      <a:pt x="16980" y="10239"/>
                      <a:pt x="17082" y="10849"/>
                      <a:pt x="17754" y="11332"/>
                    </a:cubicBezTo>
                    <a:cubicBezTo>
                      <a:pt x="17958" y="11479"/>
                      <a:pt x="17477" y="11616"/>
                      <a:pt x="17275" y="11471"/>
                    </a:cubicBezTo>
                    <a:cubicBezTo>
                      <a:pt x="16490" y="10906"/>
                      <a:pt x="16416" y="10183"/>
                      <a:pt x="17044" y="9573"/>
                    </a:cubicBezTo>
                    <a:close/>
                    <a:moveTo>
                      <a:pt x="5002" y="8390"/>
                    </a:moveTo>
                    <a:cubicBezTo>
                      <a:pt x="4505" y="8739"/>
                      <a:pt x="4407" y="9148"/>
                      <a:pt x="4722" y="9546"/>
                    </a:cubicBezTo>
                    <a:cubicBezTo>
                      <a:pt x="4854" y="9712"/>
                      <a:pt x="4318" y="9782"/>
                      <a:pt x="4188" y="9619"/>
                    </a:cubicBezTo>
                    <a:cubicBezTo>
                      <a:pt x="3825" y="9161"/>
                      <a:pt x="3952" y="8652"/>
                      <a:pt x="4524" y="8251"/>
                    </a:cubicBezTo>
                    <a:cubicBezTo>
                      <a:pt x="4728" y="8107"/>
                      <a:pt x="5208" y="8245"/>
                      <a:pt x="5002" y="8390"/>
                    </a:cubicBezTo>
                    <a:close/>
                    <a:moveTo>
                      <a:pt x="12996" y="3168"/>
                    </a:moveTo>
                    <a:cubicBezTo>
                      <a:pt x="12014" y="3098"/>
                      <a:pt x="11071" y="3427"/>
                      <a:pt x="10814" y="3896"/>
                    </a:cubicBezTo>
                    <a:cubicBezTo>
                      <a:pt x="10720" y="4067"/>
                      <a:pt x="10185" y="3995"/>
                      <a:pt x="10280" y="3823"/>
                    </a:cubicBezTo>
                    <a:cubicBezTo>
                      <a:pt x="10623" y="3196"/>
                      <a:pt x="11863" y="2811"/>
                      <a:pt x="13144" y="2903"/>
                    </a:cubicBezTo>
                    <a:cubicBezTo>
                      <a:pt x="13496" y="2927"/>
                      <a:pt x="13345" y="3193"/>
                      <a:pt x="12996" y="3168"/>
                    </a:cubicBezTo>
                    <a:close/>
                    <a:moveTo>
                      <a:pt x="21600" y="275"/>
                    </a:moveTo>
                    <a:cubicBezTo>
                      <a:pt x="20900" y="101"/>
                      <a:pt x="20112" y="0"/>
                      <a:pt x="19275" y="0"/>
                    </a:cubicBezTo>
                    <a:cubicBezTo>
                      <a:pt x="17042" y="0"/>
                      <a:pt x="15139" y="699"/>
                      <a:pt x="14399" y="1682"/>
                    </a:cubicBezTo>
                    <a:cubicBezTo>
                      <a:pt x="14477" y="1868"/>
                      <a:pt x="14588" y="2052"/>
                      <a:pt x="14739" y="2229"/>
                    </a:cubicBezTo>
                    <a:cubicBezTo>
                      <a:pt x="15231" y="2809"/>
                      <a:pt x="16210" y="3520"/>
                      <a:pt x="17552" y="3629"/>
                    </a:cubicBezTo>
                    <a:cubicBezTo>
                      <a:pt x="17600" y="3534"/>
                      <a:pt x="17674" y="3443"/>
                      <a:pt x="17787" y="3359"/>
                    </a:cubicBezTo>
                    <a:cubicBezTo>
                      <a:pt x="18227" y="3029"/>
                      <a:pt x="18888" y="2846"/>
                      <a:pt x="19687" y="2904"/>
                    </a:cubicBezTo>
                    <a:cubicBezTo>
                      <a:pt x="20039" y="2928"/>
                      <a:pt x="19889" y="3194"/>
                      <a:pt x="19539" y="3169"/>
                    </a:cubicBezTo>
                    <a:cubicBezTo>
                      <a:pt x="18886" y="3122"/>
                      <a:pt x="18234" y="3377"/>
                      <a:pt x="18104" y="3695"/>
                    </a:cubicBezTo>
                    <a:cubicBezTo>
                      <a:pt x="17977" y="4003"/>
                      <a:pt x="18131" y="4287"/>
                      <a:pt x="18431" y="4558"/>
                    </a:cubicBezTo>
                    <a:cubicBezTo>
                      <a:pt x="18604" y="4714"/>
                      <a:pt x="18126" y="4852"/>
                      <a:pt x="17953" y="4697"/>
                    </a:cubicBezTo>
                    <a:cubicBezTo>
                      <a:pt x="17697" y="4466"/>
                      <a:pt x="17498" y="4178"/>
                      <a:pt x="17492" y="3898"/>
                    </a:cubicBezTo>
                    <a:cubicBezTo>
                      <a:pt x="17471" y="3898"/>
                      <a:pt x="17450" y="3898"/>
                      <a:pt x="17428" y="3896"/>
                    </a:cubicBezTo>
                    <a:cubicBezTo>
                      <a:pt x="15958" y="3786"/>
                      <a:pt x="14866" y="3038"/>
                      <a:pt x="14296" y="2410"/>
                    </a:cubicBezTo>
                    <a:cubicBezTo>
                      <a:pt x="14082" y="2175"/>
                      <a:pt x="13929" y="1928"/>
                      <a:pt x="13836" y="1676"/>
                    </a:cubicBezTo>
                    <a:cubicBezTo>
                      <a:pt x="13317" y="1555"/>
                      <a:pt x="12739" y="1488"/>
                      <a:pt x="12130" y="1488"/>
                    </a:cubicBezTo>
                    <a:cubicBezTo>
                      <a:pt x="9897" y="1488"/>
                      <a:pt x="8086" y="2388"/>
                      <a:pt x="8086" y="3499"/>
                    </a:cubicBezTo>
                    <a:cubicBezTo>
                      <a:pt x="8086" y="3511"/>
                      <a:pt x="8088" y="3523"/>
                      <a:pt x="8089" y="3535"/>
                    </a:cubicBezTo>
                    <a:cubicBezTo>
                      <a:pt x="5547" y="3632"/>
                      <a:pt x="3544" y="4689"/>
                      <a:pt x="3544" y="5978"/>
                    </a:cubicBezTo>
                    <a:cubicBezTo>
                      <a:pt x="3544" y="6103"/>
                      <a:pt x="3565" y="6224"/>
                      <a:pt x="3601" y="6342"/>
                    </a:cubicBezTo>
                    <a:cubicBezTo>
                      <a:pt x="4829" y="6852"/>
                      <a:pt x="6276" y="7234"/>
                      <a:pt x="7871" y="7342"/>
                    </a:cubicBezTo>
                    <a:cubicBezTo>
                      <a:pt x="8435" y="7380"/>
                      <a:pt x="9011" y="7381"/>
                      <a:pt x="9578" y="7347"/>
                    </a:cubicBezTo>
                    <a:cubicBezTo>
                      <a:pt x="8505" y="7062"/>
                      <a:pt x="7829" y="6470"/>
                      <a:pt x="7887" y="5855"/>
                    </a:cubicBezTo>
                    <a:cubicBezTo>
                      <a:pt x="7372" y="5665"/>
                      <a:pt x="7075" y="5360"/>
                      <a:pt x="6910" y="5049"/>
                    </a:cubicBezTo>
                    <a:cubicBezTo>
                      <a:pt x="6817" y="4877"/>
                      <a:pt x="7351" y="4804"/>
                      <a:pt x="7444" y="4976"/>
                    </a:cubicBezTo>
                    <a:cubicBezTo>
                      <a:pt x="7559" y="5192"/>
                      <a:pt x="7747" y="5441"/>
                      <a:pt x="8101" y="5596"/>
                    </a:cubicBezTo>
                    <a:cubicBezTo>
                      <a:pt x="8236" y="5584"/>
                      <a:pt x="8401" y="5627"/>
                      <a:pt x="8445" y="5702"/>
                    </a:cubicBezTo>
                    <a:cubicBezTo>
                      <a:pt x="8883" y="5795"/>
                      <a:pt x="9369" y="5772"/>
                      <a:pt x="9696" y="5580"/>
                    </a:cubicBezTo>
                    <a:cubicBezTo>
                      <a:pt x="9928" y="5444"/>
                      <a:pt x="10317" y="5640"/>
                      <a:pt x="10088" y="5775"/>
                    </a:cubicBezTo>
                    <a:cubicBezTo>
                      <a:pt x="9684" y="6011"/>
                      <a:pt x="9015" y="6086"/>
                      <a:pt x="8428" y="5994"/>
                    </a:cubicBezTo>
                    <a:cubicBezTo>
                      <a:pt x="8472" y="6593"/>
                      <a:pt x="9402" y="7124"/>
                      <a:pt x="10602" y="7234"/>
                    </a:cubicBezTo>
                    <a:cubicBezTo>
                      <a:pt x="10618" y="7236"/>
                      <a:pt x="10631" y="7238"/>
                      <a:pt x="10644" y="7240"/>
                    </a:cubicBezTo>
                    <a:cubicBezTo>
                      <a:pt x="11787" y="7074"/>
                      <a:pt x="12825" y="6750"/>
                      <a:pt x="13557" y="6267"/>
                    </a:cubicBezTo>
                    <a:cubicBezTo>
                      <a:pt x="13484" y="6074"/>
                      <a:pt x="13457" y="5874"/>
                      <a:pt x="13440" y="5673"/>
                    </a:cubicBezTo>
                    <a:cubicBezTo>
                      <a:pt x="13425" y="5495"/>
                      <a:pt x="13978" y="5495"/>
                      <a:pt x="13993" y="5673"/>
                    </a:cubicBezTo>
                    <a:cubicBezTo>
                      <a:pt x="14040" y="6209"/>
                      <a:pt x="14404" y="7297"/>
                      <a:pt x="16015" y="7031"/>
                    </a:cubicBezTo>
                    <a:cubicBezTo>
                      <a:pt x="16356" y="6975"/>
                      <a:pt x="16500" y="7241"/>
                      <a:pt x="16163" y="7296"/>
                    </a:cubicBezTo>
                    <a:cubicBezTo>
                      <a:pt x="15452" y="7414"/>
                      <a:pt x="14624" y="7274"/>
                      <a:pt x="14164" y="6979"/>
                    </a:cubicBezTo>
                    <a:cubicBezTo>
                      <a:pt x="13974" y="6857"/>
                      <a:pt x="13836" y="6726"/>
                      <a:pt x="13734" y="6590"/>
                    </a:cubicBezTo>
                    <a:cubicBezTo>
                      <a:pt x="12351" y="7362"/>
                      <a:pt x="10190" y="7747"/>
                      <a:pt x="8119" y="7632"/>
                    </a:cubicBezTo>
                    <a:cubicBezTo>
                      <a:pt x="6419" y="7539"/>
                      <a:pt x="4874" y="7183"/>
                      <a:pt x="3547" y="6674"/>
                    </a:cubicBezTo>
                    <a:cubicBezTo>
                      <a:pt x="2030" y="7077"/>
                      <a:pt x="997" y="7873"/>
                      <a:pt x="997" y="8789"/>
                    </a:cubicBezTo>
                    <a:cubicBezTo>
                      <a:pt x="997" y="9268"/>
                      <a:pt x="1280" y="9713"/>
                      <a:pt x="1766" y="10087"/>
                    </a:cubicBezTo>
                    <a:cubicBezTo>
                      <a:pt x="1763" y="10089"/>
                      <a:pt x="1761" y="10090"/>
                      <a:pt x="1758" y="10091"/>
                    </a:cubicBezTo>
                    <a:cubicBezTo>
                      <a:pt x="2538" y="10495"/>
                      <a:pt x="3581" y="10777"/>
                      <a:pt x="4684" y="10901"/>
                    </a:cubicBezTo>
                    <a:cubicBezTo>
                      <a:pt x="6335" y="11087"/>
                      <a:pt x="8223" y="10915"/>
                      <a:pt x="9093" y="10150"/>
                    </a:cubicBezTo>
                    <a:cubicBezTo>
                      <a:pt x="8703" y="9932"/>
                      <a:pt x="8385" y="9678"/>
                      <a:pt x="8084" y="9430"/>
                    </a:cubicBezTo>
                    <a:cubicBezTo>
                      <a:pt x="7899" y="9277"/>
                      <a:pt x="8378" y="9140"/>
                      <a:pt x="8562" y="9291"/>
                    </a:cubicBezTo>
                    <a:cubicBezTo>
                      <a:pt x="8820" y="9503"/>
                      <a:pt x="9090" y="9735"/>
                      <a:pt x="9425" y="9933"/>
                    </a:cubicBezTo>
                    <a:cubicBezTo>
                      <a:pt x="9583" y="9927"/>
                      <a:pt x="9763" y="10003"/>
                      <a:pt x="9742" y="10099"/>
                    </a:cubicBezTo>
                    <a:cubicBezTo>
                      <a:pt x="9872" y="10160"/>
                      <a:pt x="10012" y="10214"/>
                      <a:pt x="10165" y="10259"/>
                    </a:cubicBezTo>
                    <a:cubicBezTo>
                      <a:pt x="10824" y="10456"/>
                      <a:pt x="11700" y="10520"/>
                      <a:pt x="12310" y="10243"/>
                    </a:cubicBezTo>
                    <a:cubicBezTo>
                      <a:pt x="12573" y="10123"/>
                      <a:pt x="12965" y="10317"/>
                      <a:pt x="12701" y="10438"/>
                    </a:cubicBezTo>
                    <a:cubicBezTo>
                      <a:pt x="12042" y="10737"/>
                      <a:pt x="11094" y="10777"/>
                      <a:pt x="10286" y="10600"/>
                    </a:cubicBezTo>
                    <a:cubicBezTo>
                      <a:pt x="9993" y="10536"/>
                      <a:pt x="9735" y="10450"/>
                      <a:pt x="9500" y="10350"/>
                    </a:cubicBezTo>
                    <a:cubicBezTo>
                      <a:pt x="8985" y="10770"/>
                      <a:pt x="8160" y="11037"/>
                      <a:pt x="7235" y="11164"/>
                    </a:cubicBezTo>
                    <a:cubicBezTo>
                      <a:pt x="7677" y="12064"/>
                      <a:pt x="9375" y="12655"/>
                      <a:pt x="11250" y="12509"/>
                    </a:cubicBezTo>
                    <a:cubicBezTo>
                      <a:pt x="11331" y="12342"/>
                      <a:pt x="11448" y="12178"/>
                      <a:pt x="11570" y="12017"/>
                    </a:cubicBezTo>
                    <a:cubicBezTo>
                      <a:pt x="11695" y="11853"/>
                      <a:pt x="12230" y="11924"/>
                      <a:pt x="12104" y="12091"/>
                    </a:cubicBezTo>
                    <a:cubicBezTo>
                      <a:pt x="11870" y="12399"/>
                      <a:pt x="11534" y="12785"/>
                      <a:pt x="11721" y="13119"/>
                    </a:cubicBezTo>
                    <a:cubicBezTo>
                      <a:pt x="11884" y="13409"/>
                      <a:pt x="12401" y="13675"/>
                      <a:pt x="13048" y="13573"/>
                    </a:cubicBezTo>
                    <a:cubicBezTo>
                      <a:pt x="13390" y="13519"/>
                      <a:pt x="13534" y="13785"/>
                      <a:pt x="13196" y="13838"/>
                    </a:cubicBezTo>
                    <a:cubicBezTo>
                      <a:pt x="12496" y="13949"/>
                      <a:pt x="11719" y="13761"/>
                      <a:pt x="11384" y="13437"/>
                    </a:cubicBezTo>
                    <a:cubicBezTo>
                      <a:pt x="11165" y="13227"/>
                      <a:pt x="11113" y="13009"/>
                      <a:pt x="11152" y="12791"/>
                    </a:cubicBezTo>
                    <a:cubicBezTo>
                      <a:pt x="9080" y="12897"/>
                      <a:pt x="7164" y="12245"/>
                      <a:pt x="6692" y="11222"/>
                    </a:cubicBezTo>
                    <a:cubicBezTo>
                      <a:pt x="6044" y="11273"/>
                      <a:pt x="5367" y="11260"/>
                      <a:pt x="4730" y="11188"/>
                    </a:cubicBezTo>
                    <a:cubicBezTo>
                      <a:pt x="3460" y="11046"/>
                      <a:pt x="2241" y="10739"/>
                      <a:pt x="1344" y="10276"/>
                    </a:cubicBezTo>
                    <a:cubicBezTo>
                      <a:pt x="514" y="10694"/>
                      <a:pt x="0" y="11268"/>
                      <a:pt x="0" y="11902"/>
                    </a:cubicBezTo>
                    <a:cubicBezTo>
                      <a:pt x="0" y="12600"/>
                      <a:pt x="622" y="13226"/>
                      <a:pt x="1607" y="13650"/>
                    </a:cubicBezTo>
                    <a:cubicBezTo>
                      <a:pt x="2813" y="13434"/>
                      <a:pt x="4096" y="13353"/>
                      <a:pt x="5189" y="13792"/>
                    </a:cubicBezTo>
                    <a:cubicBezTo>
                      <a:pt x="5238" y="13812"/>
                      <a:pt x="5265" y="13834"/>
                      <a:pt x="5277" y="13856"/>
                    </a:cubicBezTo>
                    <a:cubicBezTo>
                      <a:pt x="5567" y="13660"/>
                      <a:pt x="5952" y="13499"/>
                      <a:pt x="6404" y="13389"/>
                    </a:cubicBezTo>
                    <a:cubicBezTo>
                      <a:pt x="6723" y="13312"/>
                      <a:pt x="7004" y="13549"/>
                      <a:pt x="6683" y="13627"/>
                    </a:cubicBezTo>
                    <a:cubicBezTo>
                      <a:pt x="5904" y="13816"/>
                      <a:pt x="5395" y="14159"/>
                      <a:pt x="5256" y="14584"/>
                    </a:cubicBezTo>
                    <a:cubicBezTo>
                      <a:pt x="5198" y="14758"/>
                      <a:pt x="4665" y="14684"/>
                      <a:pt x="4722" y="14510"/>
                    </a:cubicBezTo>
                    <a:cubicBezTo>
                      <a:pt x="4780" y="14332"/>
                      <a:pt x="4901" y="14164"/>
                      <a:pt x="5075" y="14011"/>
                    </a:cubicBezTo>
                    <a:cubicBezTo>
                      <a:pt x="4988" y="14026"/>
                      <a:pt x="4886" y="14023"/>
                      <a:pt x="4798" y="13987"/>
                    </a:cubicBezTo>
                    <a:cubicBezTo>
                      <a:pt x="3767" y="13573"/>
                      <a:pt x="2458" y="13756"/>
                      <a:pt x="1335" y="13995"/>
                    </a:cubicBezTo>
                    <a:cubicBezTo>
                      <a:pt x="1188" y="14207"/>
                      <a:pt x="1107" y="14434"/>
                      <a:pt x="1107" y="14671"/>
                    </a:cubicBezTo>
                    <a:cubicBezTo>
                      <a:pt x="1107" y="15609"/>
                      <a:pt x="2356" y="16401"/>
                      <a:pt x="4072" y="16661"/>
                    </a:cubicBezTo>
                    <a:cubicBezTo>
                      <a:pt x="5272" y="15656"/>
                      <a:pt x="7724" y="14897"/>
                      <a:pt x="9846" y="15560"/>
                    </a:cubicBezTo>
                    <a:cubicBezTo>
                      <a:pt x="9848" y="15561"/>
                      <a:pt x="9849" y="15562"/>
                      <a:pt x="9852" y="15563"/>
                    </a:cubicBezTo>
                    <a:cubicBezTo>
                      <a:pt x="10280" y="15391"/>
                      <a:pt x="10857" y="15303"/>
                      <a:pt x="11484" y="15351"/>
                    </a:cubicBezTo>
                    <a:cubicBezTo>
                      <a:pt x="11835" y="15378"/>
                      <a:pt x="11686" y="15643"/>
                      <a:pt x="11336" y="15617"/>
                    </a:cubicBezTo>
                    <a:cubicBezTo>
                      <a:pt x="10257" y="15534"/>
                      <a:pt x="9444" y="16030"/>
                      <a:pt x="9731" y="16541"/>
                    </a:cubicBezTo>
                    <a:cubicBezTo>
                      <a:pt x="9828" y="16712"/>
                      <a:pt x="9293" y="16785"/>
                      <a:pt x="9197" y="16614"/>
                    </a:cubicBezTo>
                    <a:cubicBezTo>
                      <a:pt x="9019" y="16299"/>
                      <a:pt x="9146" y="15998"/>
                      <a:pt x="9466" y="15769"/>
                    </a:cubicBezTo>
                    <a:cubicBezTo>
                      <a:pt x="7712" y="15267"/>
                      <a:pt x="5688" y="15896"/>
                      <a:pt x="4627" y="16724"/>
                    </a:cubicBezTo>
                    <a:cubicBezTo>
                      <a:pt x="4653" y="16726"/>
                      <a:pt x="4680" y="16728"/>
                      <a:pt x="4706" y="16730"/>
                    </a:cubicBezTo>
                    <a:cubicBezTo>
                      <a:pt x="4599" y="16935"/>
                      <a:pt x="4541" y="17150"/>
                      <a:pt x="4541" y="17371"/>
                    </a:cubicBezTo>
                    <a:cubicBezTo>
                      <a:pt x="4541" y="18726"/>
                      <a:pt x="6679" y="19832"/>
                      <a:pt x="9368" y="19902"/>
                    </a:cubicBezTo>
                    <a:cubicBezTo>
                      <a:pt x="9693" y="19540"/>
                      <a:pt x="10233" y="19227"/>
                      <a:pt x="10910" y="19016"/>
                    </a:cubicBezTo>
                    <a:cubicBezTo>
                      <a:pt x="10784" y="18641"/>
                      <a:pt x="10781" y="18268"/>
                      <a:pt x="10900" y="17892"/>
                    </a:cubicBezTo>
                    <a:cubicBezTo>
                      <a:pt x="10659" y="17767"/>
                      <a:pt x="10483" y="17615"/>
                      <a:pt x="10379" y="17447"/>
                    </a:cubicBezTo>
                    <a:cubicBezTo>
                      <a:pt x="10273" y="17277"/>
                      <a:pt x="10807" y="17204"/>
                      <a:pt x="10913" y="17374"/>
                    </a:cubicBezTo>
                    <a:cubicBezTo>
                      <a:pt x="11081" y="17643"/>
                      <a:pt x="11493" y="17837"/>
                      <a:pt x="12023" y="17916"/>
                    </a:cubicBezTo>
                    <a:cubicBezTo>
                      <a:pt x="12103" y="17890"/>
                      <a:pt x="12182" y="17865"/>
                      <a:pt x="12261" y="17839"/>
                    </a:cubicBezTo>
                    <a:cubicBezTo>
                      <a:pt x="12561" y="17742"/>
                      <a:pt x="12838" y="17981"/>
                      <a:pt x="12541" y="18077"/>
                    </a:cubicBezTo>
                    <a:cubicBezTo>
                      <a:pt x="12273" y="18164"/>
                      <a:pt x="12128" y="18229"/>
                      <a:pt x="11810" y="18174"/>
                    </a:cubicBezTo>
                    <a:cubicBezTo>
                      <a:pt x="11666" y="18149"/>
                      <a:pt x="11531" y="18119"/>
                      <a:pt x="11402" y="18083"/>
                    </a:cubicBezTo>
                    <a:cubicBezTo>
                      <a:pt x="11340" y="18349"/>
                      <a:pt x="11346" y="18615"/>
                      <a:pt x="11424" y="18881"/>
                    </a:cubicBezTo>
                    <a:cubicBezTo>
                      <a:pt x="11676" y="18827"/>
                      <a:pt x="11943" y="18786"/>
                      <a:pt x="12221" y="18761"/>
                    </a:cubicBezTo>
                    <a:cubicBezTo>
                      <a:pt x="12280" y="18756"/>
                      <a:pt x="12333" y="18759"/>
                      <a:pt x="12379" y="18768"/>
                    </a:cubicBezTo>
                    <a:cubicBezTo>
                      <a:pt x="12567" y="18636"/>
                      <a:pt x="12798" y="18516"/>
                      <a:pt x="13034" y="18422"/>
                    </a:cubicBezTo>
                    <a:cubicBezTo>
                      <a:pt x="13309" y="18312"/>
                      <a:pt x="13704" y="18505"/>
                      <a:pt x="13425" y="18616"/>
                    </a:cubicBezTo>
                    <a:cubicBezTo>
                      <a:pt x="12807" y="18865"/>
                      <a:pt x="12005" y="19349"/>
                      <a:pt x="12830" y="19702"/>
                    </a:cubicBezTo>
                    <a:cubicBezTo>
                      <a:pt x="13101" y="19818"/>
                      <a:pt x="12707" y="20012"/>
                      <a:pt x="12437" y="19896"/>
                    </a:cubicBezTo>
                    <a:cubicBezTo>
                      <a:pt x="11871" y="19654"/>
                      <a:pt x="11835" y="19348"/>
                      <a:pt x="12056" y="19062"/>
                    </a:cubicBezTo>
                    <a:cubicBezTo>
                      <a:pt x="11066" y="19202"/>
                      <a:pt x="10276" y="19564"/>
                      <a:pt x="9875" y="20017"/>
                    </a:cubicBezTo>
                    <a:cubicBezTo>
                      <a:pt x="11119" y="20969"/>
                      <a:pt x="13276" y="21600"/>
                      <a:pt x="15731" y="21600"/>
                    </a:cubicBezTo>
                    <a:cubicBezTo>
                      <a:pt x="18194" y="21600"/>
                      <a:pt x="20358" y="20964"/>
                      <a:pt x="21600" y="20005"/>
                    </a:cubicBezTo>
                    <a:cubicBezTo>
                      <a:pt x="21600" y="20005"/>
                      <a:pt x="21600" y="275"/>
                      <a:pt x="21600" y="275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 defTabSz="457200">
                  <a:lnSpc>
                    <a:spcPct val="100000"/>
                  </a:lnSpc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3" name="íṩ1îdê"/>
              <p:cNvSpPr/>
              <p:nvPr/>
            </p:nvSpPr>
            <p:spPr>
              <a:xfrm>
                <a:off x="6188049" y="1942600"/>
                <a:ext cx="1925437" cy="3871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367" y="17592"/>
                    </a:moveTo>
                    <a:cubicBezTo>
                      <a:pt x="3856" y="17870"/>
                      <a:pt x="5432" y="17486"/>
                      <a:pt x="5855" y="16718"/>
                    </a:cubicBezTo>
                    <a:cubicBezTo>
                      <a:pt x="5949" y="16547"/>
                      <a:pt x="6484" y="16619"/>
                      <a:pt x="6389" y="16791"/>
                    </a:cubicBezTo>
                    <a:cubicBezTo>
                      <a:pt x="5892" y="17694"/>
                      <a:pt x="3992" y="18189"/>
                      <a:pt x="2220" y="17858"/>
                    </a:cubicBezTo>
                    <a:cubicBezTo>
                      <a:pt x="1889" y="17796"/>
                      <a:pt x="2032" y="17530"/>
                      <a:pt x="2367" y="17592"/>
                    </a:cubicBezTo>
                    <a:close/>
                    <a:moveTo>
                      <a:pt x="4325" y="11471"/>
                    </a:moveTo>
                    <a:cubicBezTo>
                      <a:pt x="4123" y="11616"/>
                      <a:pt x="3642" y="11479"/>
                      <a:pt x="3846" y="11332"/>
                    </a:cubicBezTo>
                    <a:cubicBezTo>
                      <a:pt x="4518" y="10849"/>
                      <a:pt x="4620" y="10239"/>
                      <a:pt x="4078" y="9713"/>
                    </a:cubicBezTo>
                    <a:cubicBezTo>
                      <a:pt x="3915" y="9555"/>
                      <a:pt x="4393" y="9416"/>
                      <a:pt x="4556" y="9573"/>
                    </a:cubicBezTo>
                    <a:cubicBezTo>
                      <a:pt x="5184" y="10183"/>
                      <a:pt x="5111" y="10906"/>
                      <a:pt x="4325" y="11471"/>
                    </a:cubicBezTo>
                    <a:close/>
                    <a:moveTo>
                      <a:pt x="17076" y="8251"/>
                    </a:moveTo>
                    <a:cubicBezTo>
                      <a:pt x="17648" y="8652"/>
                      <a:pt x="17775" y="9161"/>
                      <a:pt x="17412" y="9619"/>
                    </a:cubicBezTo>
                    <a:cubicBezTo>
                      <a:pt x="17282" y="9782"/>
                      <a:pt x="16747" y="9712"/>
                      <a:pt x="16878" y="9546"/>
                    </a:cubicBezTo>
                    <a:cubicBezTo>
                      <a:pt x="17192" y="9148"/>
                      <a:pt x="17095" y="8739"/>
                      <a:pt x="16598" y="8390"/>
                    </a:cubicBezTo>
                    <a:cubicBezTo>
                      <a:pt x="16391" y="8245"/>
                      <a:pt x="16872" y="8107"/>
                      <a:pt x="17076" y="8251"/>
                    </a:cubicBezTo>
                    <a:close/>
                    <a:moveTo>
                      <a:pt x="8456" y="2903"/>
                    </a:moveTo>
                    <a:cubicBezTo>
                      <a:pt x="9736" y="2811"/>
                      <a:pt x="10977" y="3196"/>
                      <a:pt x="11320" y="3823"/>
                    </a:cubicBezTo>
                    <a:cubicBezTo>
                      <a:pt x="11415" y="3995"/>
                      <a:pt x="10881" y="4067"/>
                      <a:pt x="10786" y="3896"/>
                    </a:cubicBezTo>
                    <a:cubicBezTo>
                      <a:pt x="10530" y="3427"/>
                      <a:pt x="9587" y="3098"/>
                      <a:pt x="8603" y="3168"/>
                    </a:cubicBezTo>
                    <a:cubicBezTo>
                      <a:pt x="8255" y="3193"/>
                      <a:pt x="8104" y="2927"/>
                      <a:pt x="8456" y="2903"/>
                    </a:cubicBezTo>
                    <a:close/>
                    <a:moveTo>
                      <a:pt x="0" y="20005"/>
                    </a:moveTo>
                    <a:cubicBezTo>
                      <a:pt x="1242" y="20964"/>
                      <a:pt x="3407" y="21600"/>
                      <a:pt x="5870" y="21600"/>
                    </a:cubicBezTo>
                    <a:cubicBezTo>
                      <a:pt x="8324" y="21600"/>
                      <a:pt x="10481" y="20969"/>
                      <a:pt x="11725" y="20017"/>
                    </a:cubicBezTo>
                    <a:cubicBezTo>
                      <a:pt x="11324" y="19564"/>
                      <a:pt x="10534" y="19202"/>
                      <a:pt x="9544" y="19062"/>
                    </a:cubicBezTo>
                    <a:cubicBezTo>
                      <a:pt x="9765" y="19348"/>
                      <a:pt x="9729" y="19654"/>
                      <a:pt x="9162" y="19896"/>
                    </a:cubicBezTo>
                    <a:cubicBezTo>
                      <a:pt x="8893" y="20012"/>
                      <a:pt x="8499" y="19818"/>
                      <a:pt x="8770" y="19702"/>
                    </a:cubicBezTo>
                    <a:cubicBezTo>
                      <a:pt x="9594" y="19349"/>
                      <a:pt x="8793" y="18865"/>
                      <a:pt x="8175" y="18616"/>
                    </a:cubicBezTo>
                    <a:cubicBezTo>
                      <a:pt x="7897" y="18505"/>
                      <a:pt x="8292" y="18312"/>
                      <a:pt x="8566" y="18422"/>
                    </a:cubicBezTo>
                    <a:cubicBezTo>
                      <a:pt x="8802" y="18516"/>
                      <a:pt x="9032" y="18636"/>
                      <a:pt x="9221" y="18768"/>
                    </a:cubicBezTo>
                    <a:cubicBezTo>
                      <a:pt x="9267" y="18759"/>
                      <a:pt x="9320" y="18756"/>
                      <a:pt x="9380" y="18761"/>
                    </a:cubicBezTo>
                    <a:cubicBezTo>
                      <a:pt x="9657" y="18786"/>
                      <a:pt x="9924" y="18827"/>
                      <a:pt x="10177" y="18881"/>
                    </a:cubicBezTo>
                    <a:cubicBezTo>
                      <a:pt x="10254" y="18615"/>
                      <a:pt x="10260" y="18349"/>
                      <a:pt x="10198" y="18083"/>
                    </a:cubicBezTo>
                    <a:cubicBezTo>
                      <a:pt x="10069" y="18119"/>
                      <a:pt x="9934" y="18149"/>
                      <a:pt x="9790" y="18174"/>
                    </a:cubicBezTo>
                    <a:cubicBezTo>
                      <a:pt x="9471" y="18229"/>
                      <a:pt x="9326" y="18164"/>
                      <a:pt x="9059" y="18077"/>
                    </a:cubicBezTo>
                    <a:cubicBezTo>
                      <a:pt x="8761" y="17981"/>
                      <a:pt x="9039" y="17742"/>
                      <a:pt x="9339" y="17839"/>
                    </a:cubicBezTo>
                    <a:cubicBezTo>
                      <a:pt x="9418" y="17865"/>
                      <a:pt x="9497" y="17890"/>
                      <a:pt x="9577" y="17916"/>
                    </a:cubicBezTo>
                    <a:cubicBezTo>
                      <a:pt x="10108" y="17837"/>
                      <a:pt x="10519" y="17643"/>
                      <a:pt x="10687" y="17374"/>
                    </a:cubicBezTo>
                    <a:cubicBezTo>
                      <a:pt x="10792" y="17204"/>
                      <a:pt x="11327" y="17277"/>
                      <a:pt x="11221" y="17447"/>
                    </a:cubicBezTo>
                    <a:cubicBezTo>
                      <a:pt x="11117" y="17615"/>
                      <a:pt x="10942" y="17767"/>
                      <a:pt x="10701" y="17892"/>
                    </a:cubicBezTo>
                    <a:cubicBezTo>
                      <a:pt x="10819" y="18268"/>
                      <a:pt x="10816" y="18641"/>
                      <a:pt x="10690" y="19016"/>
                    </a:cubicBezTo>
                    <a:cubicBezTo>
                      <a:pt x="11367" y="19227"/>
                      <a:pt x="11908" y="19540"/>
                      <a:pt x="12233" y="19902"/>
                    </a:cubicBezTo>
                    <a:cubicBezTo>
                      <a:pt x="14921" y="19832"/>
                      <a:pt x="17059" y="18726"/>
                      <a:pt x="17059" y="17371"/>
                    </a:cubicBezTo>
                    <a:cubicBezTo>
                      <a:pt x="17059" y="17150"/>
                      <a:pt x="17001" y="16935"/>
                      <a:pt x="16894" y="16730"/>
                    </a:cubicBezTo>
                    <a:cubicBezTo>
                      <a:pt x="16920" y="16728"/>
                      <a:pt x="16947" y="16726"/>
                      <a:pt x="16973" y="16724"/>
                    </a:cubicBezTo>
                    <a:cubicBezTo>
                      <a:pt x="15912" y="15896"/>
                      <a:pt x="13889" y="15267"/>
                      <a:pt x="12134" y="15769"/>
                    </a:cubicBezTo>
                    <a:cubicBezTo>
                      <a:pt x="12454" y="15998"/>
                      <a:pt x="12580" y="16299"/>
                      <a:pt x="12403" y="16614"/>
                    </a:cubicBezTo>
                    <a:cubicBezTo>
                      <a:pt x="12307" y="16785"/>
                      <a:pt x="11773" y="16712"/>
                      <a:pt x="11869" y="16541"/>
                    </a:cubicBezTo>
                    <a:cubicBezTo>
                      <a:pt x="12156" y="16030"/>
                      <a:pt x="11345" y="15534"/>
                      <a:pt x="10263" y="15617"/>
                    </a:cubicBezTo>
                    <a:cubicBezTo>
                      <a:pt x="9915" y="15643"/>
                      <a:pt x="9764" y="15378"/>
                      <a:pt x="10116" y="15351"/>
                    </a:cubicBezTo>
                    <a:cubicBezTo>
                      <a:pt x="10743" y="15303"/>
                      <a:pt x="11320" y="15391"/>
                      <a:pt x="11748" y="15563"/>
                    </a:cubicBezTo>
                    <a:cubicBezTo>
                      <a:pt x="11751" y="15562"/>
                      <a:pt x="11752" y="15561"/>
                      <a:pt x="11755" y="15560"/>
                    </a:cubicBezTo>
                    <a:cubicBezTo>
                      <a:pt x="13876" y="14897"/>
                      <a:pt x="16328" y="15656"/>
                      <a:pt x="17527" y="16661"/>
                    </a:cubicBezTo>
                    <a:cubicBezTo>
                      <a:pt x="19243" y="16401"/>
                      <a:pt x="20492" y="15609"/>
                      <a:pt x="20492" y="14671"/>
                    </a:cubicBezTo>
                    <a:cubicBezTo>
                      <a:pt x="20492" y="14434"/>
                      <a:pt x="20411" y="14207"/>
                      <a:pt x="20266" y="13995"/>
                    </a:cubicBezTo>
                    <a:cubicBezTo>
                      <a:pt x="19142" y="13756"/>
                      <a:pt x="17832" y="13573"/>
                      <a:pt x="16802" y="13987"/>
                    </a:cubicBezTo>
                    <a:cubicBezTo>
                      <a:pt x="16714" y="14023"/>
                      <a:pt x="16612" y="14026"/>
                      <a:pt x="16525" y="14011"/>
                    </a:cubicBezTo>
                    <a:cubicBezTo>
                      <a:pt x="16698" y="14164"/>
                      <a:pt x="16819" y="14332"/>
                      <a:pt x="16878" y="14510"/>
                    </a:cubicBezTo>
                    <a:cubicBezTo>
                      <a:pt x="16935" y="14684"/>
                      <a:pt x="16401" y="14758"/>
                      <a:pt x="16344" y="14584"/>
                    </a:cubicBezTo>
                    <a:cubicBezTo>
                      <a:pt x="16205" y="14159"/>
                      <a:pt x="15696" y="13816"/>
                      <a:pt x="14917" y="13627"/>
                    </a:cubicBezTo>
                    <a:cubicBezTo>
                      <a:pt x="14596" y="13549"/>
                      <a:pt x="14876" y="13312"/>
                      <a:pt x="15196" y="13389"/>
                    </a:cubicBezTo>
                    <a:cubicBezTo>
                      <a:pt x="15648" y="13499"/>
                      <a:pt x="16033" y="13660"/>
                      <a:pt x="16322" y="13856"/>
                    </a:cubicBezTo>
                    <a:cubicBezTo>
                      <a:pt x="16334" y="13834"/>
                      <a:pt x="16362" y="13812"/>
                      <a:pt x="16410" y="13792"/>
                    </a:cubicBezTo>
                    <a:cubicBezTo>
                      <a:pt x="17504" y="13353"/>
                      <a:pt x="18787" y="13434"/>
                      <a:pt x="19994" y="13650"/>
                    </a:cubicBezTo>
                    <a:cubicBezTo>
                      <a:pt x="20977" y="13226"/>
                      <a:pt x="21600" y="12600"/>
                      <a:pt x="21600" y="11902"/>
                    </a:cubicBezTo>
                    <a:cubicBezTo>
                      <a:pt x="21600" y="11268"/>
                      <a:pt x="21086" y="10694"/>
                      <a:pt x="20256" y="10276"/>
                    </a:cubicBezTo>
                    <a:cubicBezTo>
                      <a:pt x="19359" y="10739"/>
                      <a:pt x="18140" y="11046"/>
                      <a:pt x="16870" y="11188"/>
                    </a:cubicBezTo>
                    <a:cubicBezTo>
                      <a:pt x="16233" y="11260"/>
                      <a:pt x="15557" y="11273"/>
                      <a:pt x="14908" y="11222"/>
                    </a:cubicBezTo>
                    <a:cubicBezTo>
                      <a:pt x="14436" y="12245"/>
                      <a:pt x="12520" y="12897"/>
                      <a:pt x="10448" y="12791"/>
                    </a:cubicBezTo>
                    <a:cubicBezTo>
                      <a:pt x="10487" y="13009"/>
                      <a:pt x="10435" y="13227"/>
                      <a:pt x="10216" y="13437"/>
                    </a:cubicBezTo>
                    <a:cubicBezTo>
                      <a:pt x="9880" y="13761"/>
                      <a:pt x="9104" y="13949"/>
                      <a:pt x="8404" y="13838"/>
                    </a:cubicBezTo>
                    <a:cubicBezTo>
                      <a:pt x="8065" y="13785"/>
                      <a:pt x="8210" y="13519"/>
                      <a:pt x="8551" y="13573"/>
                    </a:cubicBezTo>
                    <a:cubicBezTo>
                      <a:pt x="9199" y="13675"/>
                      <a:pt x="9716" y="13409"/>
                      <a:pt x="9879" y="13119"/>
                    </a:cubicBezTo>
                    <a:cubicBezTo>
                      <a:pt x="10066" y="12785"/>
                      <a:pt x="9730" y="12399"/>
                      <a:pt x="9497" y="12091"/>
                    </a:cubicBezTo>
                    <a:cubicBezTo>
                      <a:pt x="9370" y="11924"/>
                      <a:pt x="9906" y="11853"/>
                      <a:pt x="10030" y="12017"/>
                    </a:cubicBezTo>
                    <a:cubicBezTo>
                      <a:pt x="10152" y="12178"/>
                      <a:pt x="10269" y="12342"/>
                      <a:pt x="10350" y="12509"/>
                    </a:cubicBezTo>
                    <a:cubicBezTo>
                      <a:pt x="12225" y="12655"/>
                      <a:pt x="13922" y="12064"/>
                      <a:pt x="14364" y="11164"/>
                    </a:cubicBezTo>
                    <a:cubicBezTo>
                      <a:pt x="13439" y="11037"/>
                      <a:pt x="12615" y="10770"/>
                      <a:pt x="12100" y="10350"/>
                    </a:cubicBezTo>
                    <a:cubicBezTo>
                      <a:pt x="11865" y="10450"/>
                      <a:pt x="11607" y="10536"/>
                      <a:pt x="11313" y="10600"/>
                    </a:cubicBezTo>
                    <a:cubicBezTo>
                      <a:pt x="10506" y="10777"/>
                      <a:pt x="9557" y="10737"/>
                      <a:pt x="8899" y="10438"/>
                    </a:cubicBezTo>
                    <a:cubicBezTo>
                      <a:pt x="8635" y="10317"/>
                      <a:pt x="9027" y="10123"/>
                      <a:pt x="9290" y="10243"/>
                    </a:cubicBezTo>
                    <a:cubicBezTo>
                      <a:pt x="9900" y="10520"/>
                      <a:pt x="10776" y="10456"/>
                      <a:pt x="11434" y="10259"/>
                    </a:cubicBezTo>
                    <a:cubicBezTo>
                      <a:pt x="11587" y="10214"/>
                      <a:pt x="11728" y="10160"/>
                      <a:pt x="11859" y="10099"/>
                    </a:cubicBezTo>
                    <a:cubicBezTo>
                      <a:pt x="11838" y="10003"/>
                      <a:pt x="12017" y="9927"/>
                      <a:pt x="12176" y="9933"/>
                    </a:cubicBezTo>
                    <a:cubicBezTo>
                      <a:pt x="12509" y="9735"/>
                      <a:pt x="12780" y="9503"/>
                      <a:pt x="13038" y="9291"/>
                    </a:cubicBezTo>
                    <a:cubicBezTo>
                      <a:pt x="13223" y="9140"/>
                      <a:pt x="13701" y="9277"/>
                      <a:pt x="13516" y="9430"/>
                    </a:cubicBezTo>
                    <a:cubicBezTo>
                      <a:pt x="13215" y="9678"/>
                      <a:pt x="12897" y="9932"/>
                      <a:pt x="12507" y="10150"/>
                    </a:cubicBezTo>
                    <a:cubicBezTo>
                      <a:pt x="13376" y="10915"/>
                      <a:pt x="15265" y="11087"/>
                      <a:pt x="16916" y="10901"/>
                    </a:cubicBezTo>
                    <a:cubicBezTo>
                      <a:pt x="18019" y="10777"/>
                      <a:pt x="19062" y="10495"/>
                      <a:pt x="19842" y="10091"/>
                    </a:cubicBezTo>
                    <a:cubicBezTo>
                      <a:pt x="19839" y="10090"/>
                      <a:pt x="19836" y="10089"/>
                      <a:pt x="19833" y="10087"/>
                    </a:cubicBezTo>
                    <a:cubicBezTo>
                      <a:pt x="20320" y="9713"/>
                      <a:pt x="20603" y="9268"/>
                      <a:pt x="20603" y="8789"/>
                    </a:cubicBezTo>
                    <a:cubicBezTo>
                      <a:pt x="20603" y="7873"/>
                      <a:pt x="19571" y="7077"/>
                      <a:pt x="18052" y="6674"/>
                    </a:cubicBezTo>
                    <a:cubicBezTo>
                      <a:pt x="16726" y="7183"/>
                      <a:pt x="15182" y="7539"/>
                      <a:pt x="13481" y="7632"/>
                    </a:cubicBezTo>
                    <a:cubicBezTo>
                      <a:pt x="11410" y="7747"/>
                      <a:pt x="9249" y="7362"/>
                      <a:pt x="7866" y="6590"/>
                    </a:cubicBezTo>
                    <a:cubicBezTo>
                      <a:pt x="7765" y="6726"/>
                      <a:pt x="7627" y="6857"/>
                      <a:pt x="7436" y="6979"/>
                    </a:cubicBezTo>
                    <a:cubicBezTo>
                      <a:pt x="6976" y="7274"/>
                      <a:pt x="6147" y="7414"/>
                      <a:pt x="5437" y="7296"/>
                    </a:cubicBezTo>
                    <a:cubicBezTo>
                      <a:pt x="5100" y="7241"/>
                      <a:pt x="5244" y="6975"/>
                      <a:pt x="5584" y="7031"/>
                    </a:cubicBezTo>
                    <a:cubicBezTo>
                      <a:pt x="7196" y="7297"/>
                      <a:pt x="7561" y="6209"/>
                      <a:pt x="7607" y="5673"/>
                    </a:cubicBezTo>
                    <a:cubicBezTo>
                      <a:pt x="7622" y="5495"/>
                      <a:pt x="8175" y="5495"/>
                      <a:pt x="8160" y="5673"/>
                    </a:cubicBezTo>
                    <a:cubicBezTo>
                      <a:pt x="8143" y="5874"/>
                      <a:pt x="8116" y="6074"/>
                      <a:pt x="8043" y="6267"/>
                    </a:cubicBezTo>
                    <a:cubicBezTo>
                      <a:pt x="8775" y="6750"/>
                      <a:pt x="9813" y="7074"/>
                      <a:pt x="10956" y="7240"/>
                    </a:cubicBezTo>
                    <a:cubicBezTo>
                      <a:pt x="10969" y="7238"/>
                      <a:pt x="10982" y="7236"/>
                      <a:pt x="10998" y="7234"/>
                    </a:cubicBezTo>
                    <a:cubicBezTo>
                      <a:pt x="12198" y="7124"/>
                      <a:pt x="13128" y="6593"/>
                      <a:pt x="13172" y="5994"/>
                    </a:cubicBezTo>
                    <a:cubicBezTo>
                      <a:pt x="12585" y="6086"/>
                      <a:pt x="11915" y="6011"/>
                      <a:pt x="11512" y="5775"/>
                    </a:cubicBezTo>
                    <a:cubicBezTo>
                      <a:pt x="11283" y="5640"/>
                      <a:pt x="11672" y="5444"/>
                      <a:pt x="11904" y="5580"/>
                    </a:cubicBezTo>
                    <a:cubicBezTo>
                      <a:pt x="12231" y="5772"/>
                      <a:pt x="12717" y="5795"/>
                      <a:pt x="13154" y="5702"/>
                    </a:cubicBezTo>
                    <a:cubicBezTo>
                      <a:pt x="13200" y="5627"/>
                      <a:pt x="13364" y="5584"/>
                      <a:pt x="13499" y="5596"/>
                    </a:cubicBezTo>
                    <a:cubicBezTo>
                      <a:pt x="13853" y="5441"/>
                      <a:pt x="14041" y="5192"/>
                      <a:pt x="14156" y="4976"/>
                    </a:cubicBezTo>
                    <a:cubicBezTo>
                      <a:pt x="14248" y="4804"/>
                      <a:pt x="14783" y="4877"/>
                      <a:pt x="14691" y="5049"/>
                    </a:cubicBezTo>
                    <a:cubicBezTo>
                      <a:pt x="14525" y="5360"/>
                      <a:pt x="14228" y="5665"/>
                      <a:pt x="13713" y="5855"/>
                    </a:cubicBezTo>
                    <a:cubicBezTo>
                      <a:pt x="13772" y="6470"/>
                      <a:pt x="13095" y="7062"/>
                      <a:pt x="12022" y="7347"/>
                    </a:cubicBezTo>
                    <a:cubicBezTo>
                      <a:pt x="12588" y="7381"/>
                      <a:pt x="13165" y="7380"/>
                      <a:pt x="13728" y="7342"/>
                    </a:cubicBezTo>
                    <a:cubicBezTo>
                      <a:pt x="15324" y="7234"/>
                      <a:pt x="16771" y="6852"/>
                      <a:pt x="17999" y="6342"/>
                    </a:cubicBezTo>
                    <a:cubicBezTo>
                      <a:pt x="18035" y="6224"/>
                      <a:pt x="18055" y="6103"/>
                      <a:pt x="18055" y="5978"/>
                    </a:cubicBezTo>
                    <a:cubicBezTo>
                      <a:pt x="18055" y="4689"/>
                      <a:pt x="16053" y="3632"/>
                      <a:pt x="13512" y="3535"/>
                    </a:cubicBezTo>
                    <a:cubicBezTo>
                      <a:pt x="13512" y="3523"/>
                      <a:pt x="13513" y="3511"/>
                      <a:pt x="13513" y="3499"/>
                    </a:cubicBezTo>
                    <a:cubicBezTo>
                      <a:pt x="13513" y="2388"/>
                      <a:pt x="11704" y="1488"/>
                      <a:pt x="9470" y="1488"/>
                    </a:cubicBezTo>
                    <a:cubicBezTo>
                      <a:pt x="8860" y="1488"/>
                      <a:pt x="8283" y="1555"/>
                      <a:pt x="7765" y="1676"/>
                    </a:cubicBezTo>
                    <a:cubicBezTo>
                      <a:pt x="7671" y="1928"/>
                      <a:pt x="7518" y="2175"/>
                      <a:pt x="7304" y="2410"/>
                    </a:cubicBezTo>
                    <a:cubicBezTo>
                      <a:pt x="6733" y="3038"/>
                      <a:pt x="5642" y="3786"/>
                      <a:pt x="4172" y="3896"/>
                    </a:cubicBezTo>
                    <a:cubicBezTo>
                      <a:pt x="4150" y="3898"/>
                      <a:pt x="4129" y="3898"/>
                      <a:pt x="4109" y="3898"/>
                    </a:cubicBezTo>
                    <a:cubicBezTo>
                      <a:pt x="4102" y="4178"/>
                      <a:pt x="3903" y="4466"/>
                      <a:pt x="3647" y="4697"/>
                    </a:cubicBezTo>
                    <a:cubicBezTo>
                      <a:pt x="3475" y="4852"/>
                      <a:pt x="2996" y="4714"/>
                      <a:pt x="3169" y="4558"/>
                    </a:cubicBezTo>
                    <a:cubicBezTo>
                      <a:pt x="3469" y="4287"/>
                      <a:pt x="3623" y="4003"/>
                      <a:pt x="3496" y="3695"/>
                    </a:cubicBezTo>
                    <a:cubicBezTo>
                      <a:pt x="3366" y="3377"/>
                      <a:pt x="2714" y="3122"/>
                      <a:pt x="2061" y="3169"/>
                    </a:cubicBezTo>
                    <a:cubicBezTo>
                      <a:pt x="1711" y="3194"/>
                      <a:pt x="1561" y="2928"/>
                      <a:pt x="1913" y="2904"/>
                    </a:cubicBezTo>
                    <a:cubicBezTo>
                      <a:pt x="2712" y="2846"/>
                      <a:pt x="3373" y="3029"/>
                      <a:pt x="3813" y="3359"/>
                    </a:cubicBezTo>
                    <a:cubicBezTo>
                      <a:pt x="3926" y="3443"/>
                      <a:pt x="4000" y="3534"/>
                      <a:pt x="4048" y="3629"/>
                    </a:cubicBezTo>
                    <a:cubicBezTo>
                      <a:pt x="5391" y="3520"/>
                      <a:pt x="6369" y="2809"/>
                      <a:pt x="6861" y="2229"/>
                    </a:cubicBezTo>
                    <a:cubicBezTo>
                      <a:pt x="7011" y="2052"/>
                      <a:pt x="7124" y="1868"/>
                      <a:pt x="7201" y="1682"/>
                    </a:cubicBezTo>
                    <a:cubicBezTo>
                      <a:pt x="6461" y="699"/>
                      <a:pt x="4558" y="0"/>
                      <a:pt x="2325" y="0"/>
                    </a:cubicBezTo>
                    <a:cubicBezTo>
                      <a:pt x="1488" y="0"/>
                      <a:pt x="701" y="101"/>
                      <a:pt x="0" y="275"/>
                    </a:cubicBezTo>
                    <a:cubicBezTo>
                      <a:pt x="0" y="275"/>
                      <a:pt x="0" y="20005"/>
                      <a:pt x="0" y="20005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 defTabSz="457200">
                  <a:lnSpc>
                    <a:spcPct val="100000"/>
                  </a:lnSpc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4" name="ïślíḍé"/>
              <p:cNvSpPr/>
              <p:nvPr/>
            </p:nvSpPr>
            <p:spPr>
              <a:xfrm>
                <a:off x="6596364" y="1928366"/>
                <a:ext cx="1544234" cy="1544234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2400" b="1" dirty="0"/>
                  <a:t>60%</a:t>
                </a:r>
                <a:endParaRPr lang="en-US" sz="2400" b="1" dirty="0"/>
              </a:p>
            </p:txBody>
          </p:sp>
          <p:sp>
            <p:nvSpPr>
              <p:cNvPr id="35" name="íş1îḑé"/>
              <p:cNvSpPr/>
              <p:nvPr/>
            </p:nvSpPr>
            <p:spPr>
              <a:xfrm>
                <a:off x="5725195" y="4203461"/>
                <a:ext cx="1134764" cy="1134764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2400" b="1" dirty="0"/>
                  <a:t>30%</a:t>
                </a:r>
                <a:endParaRPr lang="en-US" sz="2400" b="1" dirty="0"/>
              </a:p>
            </p:txBody>
          </p:sp>
          <p:sp>
            <p:nvSpPr>
              <p:cNvPr id="36" name="iš1ïḍe"/>
              <p:cNvSpPr/>
              <p:nvPr/>
            </p:nvSpPr>
            <p:spPr>
              <a:xfrm>
                <a:off x="4078514" y="2565371"/>
                <a:ext cx="1134764" cy="1134764"/>
              </a:xfrm>
              <a:prstGeom prst="ellipse">
                <a:avLst/>
              </a:prstGeom>
              <a:solidFill>
                <a:schemeClr val="accent2">
                  <a:alpha val="70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2400" b="1" dirty="0"/>
                  <a:t>40%</a:t>
                </a:r>
                <a:endParaRPr lang="en-US" sz="2400" b="1" dirty="0"/>
              </a:p>
            </p:txBody>
          </p:sp>
        </p:grpSp>
        <p:grpSp>
          <p:nvGrpSpPr>
            <p:cNvPr id="7" name="ïṩ1iḍê"/>
            <p:cNvGrpSpPr/>
            <p:nvPr/>
          </p:nvGrpSpPr>
          <p:grpSpPr>
            <a:xfrm>
              <a:off x="687279" y="1380804"/>
              <a:ext cx="5408721" cy="1463196"/>
              <a:chOff x="687278" y="2398652"/>
              <a:chExt cx="3524773" cy="1463196"/>
            </a:xfrm>
          </p:grpSpPr>
          <p:sp>
            <p:nvSpPr>
              <p:cNvPr id="30" name="ïšlîḍé"/>
              <p:cNvSpPr/>
              <p:nvPr/>
            </p:nvSpPr>
            <p:spPr>
              <a:xfrm>
                <a:off x="687278" y="2840457"/>
                <a:ext cx="3524773" cy="102139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Unified fonts make reading more fluent.</a:t>
                </a:r>
                <a:endParaRPr lang="en-US" altLang="zh-CN" sz="11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Theme color makes PPT more convenient to change.</a:t>
                </a:r>
                <a:endParaRPr lang="en-US" altLang="zh-CN" sz="11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Adjust the spacing to adapt to Chinese typesetting, use the reference line in PPT.</a:t>
                </a:r>
                <a:endParaRPr lang="en-US" altLang="zh-CN" sz="1100" dirty="0"/>
              </a:p>
            </p:txBody>
          </p:sp>
          <p:sp>
            <p:nvSpPr>
              <p:cNvPr id="31" name="išḷíḑê"/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</p:grpSp>
        <p:cxnSp>
          <p:nvCxnSpPr>
            <p:cNvPr id="8" name="直接连接符 7"/>
            <p:cNvCxnSpPr/>
            <p:nvPr/>
          </p:nvCxnSpPr>
          <p:spPr>
            <a:xfrm>
              <a:off x="687279" y="3024000"/>
              <a:ext cx="567872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iṩľíḍè"/>
            <p:cNvGrpSpPr/>
            <p:nvPr/>
          </p:nvGrpSpPr>
          <p:grpSpPr>
            <a:xfrm>
              <a:off x="697279" y="3429000"/>
              <a:ext cx="2631665" cy="1104745"/>
              <a:chOff x="6951000" y="1143572"/>
              <a:chExt cx="2631665" cy="1104745"/>
            </a:xfrm>
          </p:grpSpPr>
          <p:grpSp>
            <p:nvGrpSpPr>
              <p:cNvPr id="24" name="iṩḷîdé"/>
              <p:cNvGrpSpPr/>
              <p:nvPr/>
            </p:nvGrpSpPr>
            <p:grpSpPr>
              <a:xfrm>
                <a:off x="7677117" y="1143572"/>
                <a:ext cx="1905548" cy="1104745"/>
                <a:chOff x="666932" y="4425289"/>
                <a:chExt cx="1530975" cy="1104745"/>
              </a:xfrm>
            </p:grpSpPr>
            <p:sp>
              <p:nvSpPr>
                <p:cNvPr id="28" name="îS1ïḓê"/>
                <p:cNvSpPr txBox="1"/>
                <p:nvPr/>
              </p:nvSpPr>
              <p:spPr bwMode="auto">
                <a:xfrm>
                  <a:off x="666932" y="4425289"/>
                  <a:ext cx="1530975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b="1" dirty="0"/>
                    <a:t>Text here</a:t>
                  </a:r>
                  <a:endParaRPr lang="en-US" altLang="zh-CN" sz="2000" b="1" dirty="0"/>
                </a:p>
              </p:txBody>
            </p:sp>
            <p:sp>
              <p:nvSpPr>
                <p:cNvPr id="29" name="ïsḻïḑè"/>
                <p:cNvSpPr/>
                <p:nvPr/>
              </p:nvSpPr>
              <p:spPr bwMode="auto">
                <a:xfrm>
                  <a:off x="666932" y="4867096"/>
                  <a:ext cx="1530975" cy="66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Supporting text here. </a:t>
                  </a:r>
                  <a:endParaRPr lang="en-US" altLang="zh-CN" sz="1100" dirty="0"/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……</a:t>
                  </a:r>
                  <a:endParaRPr lang="en-US" altLang="zh-CN" sz="1100" dirty="0"/>
                </a:p>
              </p:txBody>
            </p:sp>
          </p:grpSp>
          <p:grpSp>
            <p:nvGrpSpPr>
              <p:cNvPr id="25" name="îṥlîdé"/>
              <p:cNvGrpSpPr/>
              <p:nvPr/>
            </p:nvGrpSpPr>
            <p:grpSpPr>
              <a:xfrm>
                <a:off x="6951000" y="1269000"/>
                <a:ext cx="508912" cy="509712"/>
                <a:chOff x="5646344" y="3213462"/>
                <a:chExt cx="899312" cy="900726"/>
              </a:xfrm>
            </p:grpSpPr>
            <p:sp>
              <p:nvSpPr>
                <p:cNvPr id="26" name="îṩlîḑè"/>
                <p:cNvSpPr/>
                <p:nvPr/>
              </p:nvSpPr>
              <p:spPr bwMode="auto">
                <a:xfrm>
                  <a:off x="5646344" y="3213462"/>
                  <a:ext cx="899312" cy="900726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7" name="ïṥ1iḑe"/>
                <p:cNvSpPr/>
                <p:nvPr/>
              </p:nvSpPr>
              <p:spPr>
                <a:xfrm>
                  <a:off x="5829151" y="3390009"/>
                  <a:ext cx="533699" cy="547632"/>
                </a:xfrm>
                <a:custGeom>
                  <a:avLst/>
                  <a:gdLst>
                    <a:gd name="T0" fmla="*/ 4313 w 5734"/>
                    <a:gd name="T1" fmla="*/ 3918 h 5892"/>
                    <a:gd name="T2" fmla="*/ 5734 w 5734"/>
                    <a:gd name="T3" fmla="*/ 2497 h 5892"/>
                    <a:gd name="T4" fmla="*/ 4313 w 5734"/>
                    <a:gd name="T5" fmla="*/ 1076 h 5892"/>
                    <a:gd name="T6" fmla="*/ 4149 w 5734"/>
                    <a:gd name="T7" fmla="*/ 1085 h 5892"/>
                    <a:gd name="T8" fmla="*/ 3733 w 5734"/>
                    <a:gd name="T9" fmla="*/ 378 h 5892"/>
                    <a:gd name="T10" fmla="*/ 2768 w 5734"/>
                    <a:gd name="T11" fmla="*/ 0 h 5892"/>
                    <a:gd name="T12" fmla="*/ 1389 w 5734"/>
                    <a:gd name="T13" fmla="*/ 1076 h 5892"/>
                    <a:gd name="T14" fmla="*/ 0 w 5734"/>
                    <a:gd name="T15" fmla="*/ 2497 h 5892"/>
                    <a:gd name="T16" fmla="*/ 1421 w 5734"/>
                    <a:gd name="T17" fmla="*/ 3918 h 5892"/>
                    <a:gd name="T18" fmla="*/ 2140 w 5734"/>
                    <a:gd name="T19" fmla="*/ 3918 h 5892"/>
                    <a:gd name="T20" fmla="*/ 2140 w 5734"/>
                    <a:gd name="T21" fmla="*/ 4472 h 5892"/>
                    <a:gd name="T22" fmla="*/ 1315 w 5734"/>
                    <a:gd name="T23" fmla="*/ 4472 h 5892"/>
                    <a:gd name="T24" fmla="*/ 954 w 5734"/>
                    <a:gd name="T25" fmla="*/ 4259 h 5892"/>
                    <a:gd name="T26" fmla="*/ 540 w 5734"/>
                    <a:gd name="T27" fmla="*/ 4672 h 5892"/>
                    <a:gd name="T28" fmla="*/ 954 w 5734"/>
                    <a:gd name="T29" fmla="*/ 5086 h 5892"/>
                    <a:gd name="T30" fmla="*/ 1315 w 5734"/>
                    <a:gd name="T31" fmla="*/ 4872 h 5892"/>
                    <a:gd name="T32" fmla="*/ 2340 w 5734"/>
                    <a:gd name="T33" fmla="*/ 4872 h 5892"/>
                    <a:gd name="T34" fmla="*/ 2540 w 5734"/>
                    <a:gd name="T35" fmla="*/ 4672 h 5892"/>
                    <a:gd name="T36" fmla="*/ 2540 w 5734"/>
                    <a:gd name="T37" fmla="*/ 3918 h 5892"/>
                    <a:gd name="T38" fmla="*/ 2667 w 5734"/>
                    <a:gd name="T39" fmla="*/ 3918 h 5892"/>
                    <a:gd name="T40" fmla="*/ 2667 w 5734"/>
                    <a:gd name="T41" fmla="*/ 5117 h 5892"/>
                    <a:gd name="T42" fmla="*/ 2454 w 5734"/>
                    <a:gd name="T43" fmla="*/ 5479 h 5892"/>
                    <a:gd name="T44" fmla="*/ 2867 w 5734"/>
                    <a:gd name="T45" fmla="*/ 5892 h 5892"/>
                    <a:gd name="T46" fmla="*/ 3280 w 5734"/>
                    <a:gd name="T47" fmla="*/ 5479 h 5892"/>
                    <a:gd name="T48" fmla="*/ 3067 w 5734"/>
                    <a:gd name="T49" fmla="*/ 5117 h 5892"/>
                    <a:gd name="T50" fmla="*/ 3067 w 5734"/>
                    <a:gd name="T51" fmla="*/ 3918 h 5892"/>
                    <a:gd name="T52" fmla="*/ 3194 w 5734"/>
                    <a:gd name="T53" fmla="*/ 3918 h 5892"/>
                    <a:gd name="T54" fmla="*/ 3194 w 5734"/>
                    <a:gd name="T55" fmla="*/ 4691 h 5892"/>
                    <a:gd name="T56" fmla="*/ 3394 w 5734"/>
                    <a:gd name="T57" fmla="*/ 4891 h 5892"/>
                    <a:gd name="T58" fmla="*/ 4430 w 5734"/>
                    <a:gd name="T59" fmla="*/ 4891 h 5892"/>
                    <a:gd name="T60" fmla="*/ 4780 w 5734"/>
                    <a:gd name="T61" fmla="*/ 5085 h 5892"/>
                    <a:gd name="T62" fmla="*/ 5194 w 5734"/>
                    <a:gd name="T63" fmla="*/ 4672 h 5892"/>
                    <a:gd name="T64" fmla="*/ 4780 w 5734"/>
                    <a:gd name="T65" fmla="*/ 4259 h 5892"/>
                    <a:gd name="T66" fmla="*/ 4409 w 5734"/>
                    <a:gd name="T67" fmla="*/ 4491 h 5892"/>
                    <a:gd name="T68" fmla="*/ 3594 w 5734"/>
                    <a:gd name="T69" fmla="*/ 4491 h 5892"/>
                    <a:gd name="T70" fmla="*/ 3594 w 5734"/>
                    <a:gd name="T71" fmla="*/ 3918 h 5892"/>
                    <a:gd name="T72" fmla="*/ 4313 w 5734"/>
                    <a:gd name="T73" fmla="*/ 3918 h 5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734" h="5892">
                      <a:moveTo>
                        <a:pt x="4313" y="3918"/>
                      </a:moveTo>
                      <a:cubicBezTo>
                        <a:pt x="5096" y="3918"/>
                        <a:pt x="5734" y="3280"/>
                        <a:pt x="5734" y="2497"/>
                      </a:cubicBezTo>
                      <a:cubicBezTo>
                        <a:pt x="5734" y="1713"/>
                        <a:pt x="5096" y="1076"/>
                        <a:pt x="4313" y="1076"/>
                      </a:cubicBezTo>
                      <a:cubicBezTo>
                        <a:pt x="4258" y="1076"/>
                        <a:pt x="4203" y="1079"/>
                        <a:pt x="4149" y="1085"/>
                      </a:cubicBezTo>
                      <a:cubicBezTo>
                        <a:pt x="4084" y="816"/>
                        <a:pt x="3940" y="570"/>
                        <a:pt x="3733" y="378"/>
                      </a:cubicBezTo>
                      <a:cubicBezTo>
                        <a:pt x="3470" y="134"/>
                        <a:pt x="3127" y="0"/>
                        <a:pt x="2768" y="0"/>
                      </a:cubicBezTo>
                      <a:cubicBezTo>
                        <a:pt x="2107" y="0"/>
                        <a:pt x="1544" y="451"/>
                        <a:pt x="1389" y="1076"/>
                      </a:cubicBezTo>
                      <a:cubicBezTo>
                        <a:pt x="620" y="1093"/>
                        <a:pt x="0" y="1724"/>
                        <a:pt x="0" y="2497"/>
                      </a:cubicBezTo>
                      <a:cubicBezTo>
                        <a:pt x="0" y="3281"/>
                        <a:pt x="638" y="3918"/>
                        <a:pt x="1421" y="3918"/>
                      </a:cubicBezTo>
                      <a:lnTo>
                        <a:pt x="2140" y="3918"/>
                      </a:lnTo>
                      <a:lnTo>
                        <a:pt x="2140" y="4472"/>
                      </a:lnTo>
                      <a:lnTo>
                        <a:pt x="1315" y="4472"/>
                      </a:lnTo>
                      <a:cubicBezTo>
                        <a:pt x="1245" y="4345"/>
                        <a:pt x="1109" y="4259"/>
                        <a:pt x="954" y="4259"/>
                      </a:cubicBezTo>
                      <a:cubicBezTo>
                        <a:pt x="726" y="4259"/>
                        <a:pt x="540" y="4444"/>
                        <a:pt x="540" y="4672"/>
                      </a:cubicBezTo>
                      <a:cubicBezTo>
                        <a:pt x="540" y="4900"/>
                        <a:pt x="726" y="5086"/>
                        <a:pt x="954" y="5086"/>
                      </a:cubicBezTo>
                      <a:cubicBezTo>
                        <a:pt x="1109" y="5086"/>
                        <a:pt x="1245" y="4999"/>
                        <a:pt x="1315" y="4872"/>
                      </a:cubicBezTo>
                      <a:lnTo>
                        <a:pt x="2340" y="4872"/>
                      </a:lnTo>
                      <a:cubicBezTo>
                        <a:pt x="2451" y="4872"/>
                        <a:pt x="2540" y="4783"/>
                        <a:pt x="2540" y="4672"/>
                      </a:cubicBezTo>
                      <a:lnTo>
                        <a:pt x="2540" y="3918"/>
                      </a:lnTo>
                      <a:lnTo>
                        <a:pt x="2667" y="3918"/>
                      </a:lnTo>
                      <a:lnTo>
                        <a:pt x="2667" y="5117"/>
                      </a:lnTo>
                      <a:cubicBezTo>
                        <a:pt x="2540" y="5188"/>
                        <a:pt x="2454" y="5323"/>
                        <a:pt x="2454" y="5479"/>
                      </a:cubicBezTo>
                      <a:cubicBezTo>
                        <a:pt x="2454" y="5707"/>
                        <a:pt x="2639" y="5892"/>
                        <a:pt x="2867" y="5892"/>
                      </a:cubicBezTo>
                      <a:cubicBezTo>
                        <a:pt x="3095" y="5892"/>
                        <a:pt x="3280" y="5707"/>
                        <a:pt x="3280" y="5479"/>
                      </a:cubicBezTo>
                      <a:cubicBezTo>
                        <a:pt x="3280" y="5323"/>
                        <a:pt x="3194" y="5188"/>
                        <a:pt x="3067" y="5117"/>
                      </a:cubicBezTo>
                      <a:lnTo>
                        <a:pt x="3067" y="3918"/>
                      </a:lnTo>
                      <a:lnTo>
                        <a:pt x="3194" y="3918"/>
                      </a:lnTo>
                      <a:lnTo>
                        <a:pt x="3194" y="4691"/>
                      </a:lnTo>
                      <a:cubicBezTo>
                        <a:pt x="3194" y="4802"/>
                        <a:pt x="3283" y="4891"/>
                        <a:pt x="3394" y="4891"/>
                      </a:cubicBezTo>
                      <a:lnTo>
                        <a:pt x="4430" y="4891"/>
                      </a:lnTo>
                      <a:cubicBezTo>
                        <a:pt x="4503" y="5008"/>
                        <a:pt x="4633" y="5085"/>
                        <a:pt x="4780" y="5085"/>
                      </a:cubicBezTo>
                      <a:cubicBezTo>
                        <a:pt x="5008" y="5085"/>
                        <a:pt x="5194" y="4900"/>
                        <a:pt x="5194" y="4672"/>
                      </a:cubicBezTo>
                      <a:cubicBezTo>
                        <a:pt x="5194" y="4444"/>
                        <a:pt x="5008" y="4259"/>
                        <a:pt x="4780" y="4259"/>
                      </a:cubicBezTo>
                      <a:cubicBezTo>
                        <a:pt x="4617" y="4259"/>
                        <a:pt x="4476" y="4354"/>
                        <a:pt x="4409" y="4491"/>
                      </a:cubicBezTo>
                      <a:lnTo>
                        <a:pt x="3594" y="4491"/>
                      </a:lnTo>
                      <a:lnTo>
                        <a:pt x="3594" y="3918"/>
                      </a:lnTo>
                      <a:lnTo>
                        <a:pt x="4313" y="39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6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10" name="íṣlïḋé"/>
            <p:cNvGrpSpPr/>
            <p:nvPr/>
          </p:nvGrpSpPr>
          <p:grpSpPr>
            <a:xfrm>
              <a:off x="697279" y="4886532"/>
              <a:ext cx="2631665" cy="1104745"/>
              <a:chOff x="6951000" y="1143572"/>
              <a:chExt cx="2631665" cy="1104745"/>
            </a:xfrm>
          </p:grpSpPr>
          <p:grpSp>
            <p:nvGrpSpPr>
              <p:cNvPr id="18" name="í$ľidê"/>
              <p:cNvGrpSpPr/>
              <p:nvPr/>
            </p:nvGrpSpPr>
            <p:grpSpPr>
              <a:xfrm>
                <a:off x="7677117" y="1143572"/>
                <a:ext cx="1905548" cy="1104745"/>
                <a:chOff x="666932" y="4425289"/>
                <a:chExt cx="1530975" cy="1104745"/>
              </a:xfrm>
            </p:grpSpPr>
            <p:sp>
              <p:nvSpPr>
                <p:cNvPr id="22" name="î$ḻîḋè"/>
                <p:cNvSpPr txBox="1"/>
                <p:nvPr/>
              </p:nvSpPr>
              <p:spPr bwMode="auto">
                <a:xfrm>
                  <a:off x="666932" y="4425289"/>
                  <a:ext cx="1530975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b="1" dirty="0"/>
                    <a:t>Text here</a:t>
                  </a:r>
                  <a:endParaRPr lang="en-US" altLang="zh-CN" sz="2000" b="1" dirty="0"/>
                </a:p>
              </p:txBody>
            </p:sp>
            <p:sp>
              <p:nvSpPr>
                <p:cNvPr id="23" name="ïşľidé"/>
                <p:cNvSpPr/>
                <p:nvPr/>
              </p:nvSpPr>
              <p:spPr bwMode="auto">
                <a:xfrm>
                  <a:off x="666932" y="4867096"/>
                  <a:ext cx="1530975" cy="66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Supporting text here. </a:t>
                  </a:r>
                  <a:endParaRPr lang="en-US" altLang="zh-CN" sz="1100" dirty="0"/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……</a:t>
                  </a:r>
                  <a:endParaRPr lang="en-US" altLang="zh-CN" sz="1100" dirty="0"/>
                </a:p>
              </p:txBody>
            </p:sp>
          </p:grpSp>
          <p:grpSp>
            <p:nvGrpSpPr>
              <p:cNvPr id="19" name="íSḷïḋè"/>
              <p:cNvGrpSpPr/>
              <p:nvPr/>
            </p:nvGrpSpPr>
            <p:grpSpPr>
              <a:xfrm>
                <a:off x="6951000" y="1269000"/>
                <a:ext cx="508912" cy="509712"/>
                <a:chOff x="5646344" y="3213462"/>
                <a:chExt cx="899312" cy="900726"/>
              </a:xfrm>
            </p:grpSpPr>
            <p:sp>
              <p:nvSpPr>
                <p:cNvPr id="20" name="í$liďè"/>
                <p:cNvSpPr/>
                <p:nvPr/>
              </p:nvSpPr>
              <p:spPr bwMode="auto">
                <a:xfrm>
                  <a:off x="5646344" y="3213462"/>
                  <a:ext cx="899312" cy="900726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1" name="i$lidê"/>
                <p:cNvSpPr/>
                <p:nvPr/>
              </p:nvSpPr>
              <p:spPr>
                <a:xfrm>
                  <a:off x="5829151" y="3390009"/>
                  <a:ext cx="533699" cy="547632"/>
                </a:xfrm>
                <a:custGeom>
                  <a:avLst/>
                  <a:gdLst>
                    <a:gd name="T0" fmla="*/ 4313 w 5734"/>
                    <a:gd name="T1" fmla="*/ 3918 h 5892"/>
                    <a:gd name="T2" fmla="*/ 5734 w 5734"/>
                    <a:gd name="T3" fmla="*/ 2497 h 5892"/>
                    <a:gd name="T4" fmla="*/ 4313 w 5734"/>
                    <a:gd name="T5" fmla="*/ 1076 h 5892"/>
                    <a:gd name="T6" fmla="*/ 4149 w 5734"/>
                    <a:gd name="T7" fmla="*/ 1085 h 5892"/>
                    <a:gd name="T8" fmla="*/ 3733 w 5734"/>
                    <a:gd name="T9" fmla="*/ 378 h 5892"/>
                    <a:gd name="T10" fmla="*/ 2768 w 5734"/>
                    <a:gd name="T11" fmla="*/ 0 h 5892"/>
                    <a:gd name="T12" fmla="*/ 1389 w 5734"/>
                    <a:gd name="T13" fmla="*/ 1076 h 5892"/>
                    <a:gd name="T14" fmla="*/ 0 w 5734"/>
                    <a:gd name="T15" fmla="*/ 2497 h 5892"/>
                    <a:gd name="T16" fmla="*/ 1421 w 5734"/>
                    <a:gd name="T17" fmla="*/ 3918 h 5892"/>
                    <a:gd name="T18" fmla="*/ 2140 w 5734"/>
                    <a:gd name="T19" fmla="*/ 3918 h 5892"/>
                    <a:gd name="T20" fmla="*/ 2140 w 5734"/>
                    <a:gd name="T21" fmla="*/ 4472 h 5892"/>
                    <a:gd name="T22" fmla="*/ 1315 w 5734"/>
                    <a:gd name="T23" fmla="*/ 4472 h 5892"/>
                    <a:gd name="T24" fmla="*/ 954 w 5734"/>
                    <a:gd name="T25" fmla="*/ 4259 h 5892"/>
                    <a:gd name="T26" fmla="*/ 540 w 5734"/>
                    <a:gd name="T27" fmla="*/ 4672 h 5892"/>
                    <a:gd name="T28" fmla="*/ 954 w 5734"/>
                    <a:gd name="T29" fmla="*/ 5086 h 5892"/>
                    <a:gd name="T30" fmla="*/ 1315 w 5734"/>
                    <a:gd name="T31" fmla="*/ 4872 h 5892"/>
                    <a:gd name="T32" fmla="*/ 2340 w 5734"/>
                    <a:gd name="T33" fmla="*/ 4872 h 5892"/>
                    <a:gd name="T34" fmla="*/ 2540 w 5734"/>
                    <a:gd name="T35" fmla="*/ 4672 h 5892"/>
                    <a:gd name="T36" fmla="*/ 2540 w 5734"/>
                    <a:gd name="T37" fmla="*/ 3918 h 5892"/>
                    <a:gd name="T38" fmla="*/ 2667 w 5734"/>
                    <a:gd name="T39" fmla="*/ 3918 h 5892"/>
                    <a:gd name="T40" fmla="*/ 2667 w 5734"/>
                    <a:gd name="T41" fmla="*/ 5117 h 5892"/>
                    <a:gd name="T42" fmla="*/ 2454 w 5734"/>
                    <a:gd name="T43" fmla="*/ 5479 h 5892"/>
                    <a:gd name="T44" fmla="*/ 2867 w 5734"/>
                    <a:gd name="T45" fmla="*/ 5892 h 5892"/>
                    <a:gd name="T46" fmla="*/ 3280 w 5734"/>
                    <a:gd name="T47" fmla="*/ 5479 h 5892"/>
                    <a:gd name="T48" fmla="*/ 3067 w 5734"/>
                    <a:gd name="T49" fmla="*/ 5117 h 5892"/>
                    <a:gd name="T50" fmla="*/ 3067 w 5734"/>
                    <a:gd name="T51" fmla="*/ 3918 h 5892"/>
                    <a:gd name="T52" fmla="*/ 3194 w 5734"/>
                    <a:gd name="T53" fmla="*/ 3918 h 5892"/>
                    <a:gd name="T54" fmla="*/ 3194 w 5734"/>
                    <a:gd name="T55" fmla="*/ 4691 h 5892"/>
                    <a:gd name="T56" fmla="*/ 3394 w 5734"/>
                    <a:gd name="T57" fmla="*/ 4891 h 5892"/>
                    <a:gd name="T58" fmla="*/ 4430 w 5734"/>
                    <a:gd name="T59" fmla="*/ 4891 h 5892"/>
                    <a:gd name="T60" fmla="*/ 4780 w 5734"/>
                    <a:gd name="T61" fmla="*/ 5085 h 5892"/>
                    <a:gd name="T62" fmla="*/ 5194 w 5734"/>
                    <a:gd name="T63" fmla="*/ 4672 h 5892"/>
                    <a:gd name="T64" fmla="*/ 4780 w 5734"/>
                    <a:gd name="T65" fmla="*/ 4259 h 5892"/>
                    <a:gd name="T66" fmla="*/ 4409 w 5734"/>
                    <a:gd name="T67" fmla="*/ 4491 h 5892"/>
                    <a:gd name="T68" fmla="*/ 3594 w 5734"/>
                    <a:gd name="T69" fmla="*/ 4491 h 5892"/>
                    <a:gd name="T70" fmla="*/ 3594 w 5734"/>
                    <a:gd name="T71" fmla="*/ 3918 h 5892"/>
                    <a:gd name="T72" fmla="*/ 4313 w 5734"/>
                    <a:gd name="T73" fmla="*/ 3918 h 5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734" h="5892">
                      <a:moveTo>
                        <a:pt x="4313" y="3918"/>
                      </a:moveTo>
                      <a:cubicBezTo>
                        <a:pt x="5096" y="3918"/>
                        <a:pt x="5734" y="3280"/>
                        <a:pt x="5734" y="2497"/>
                      </a:cubicBezTo>
                      <a:cubicBezTo>
                        <a:pt x="5734" y="1713"/>
                        <a:pt x="5096" y="1076"/>
                        <a:pt x="4313" y="1076"/>
                      </a:cubicBezTo>
                      <a:cubicBezTo>
                        <a:pt x="4258" y="1076"/>
                        <a:pt x="4203" y="1079"/>
                        <a:pt x="4149" y="1085"/>
                      </a:cubicBezTo>
                      <a:cubicBezTo>
                        <a:pt x="4084" y="816"/>
                        <a:pt x="3940" y="570"/>
                        <a:pt x="3733" y="378"/>
                      </a:cubicBezTo>
                      <a:cubicBezTo>
                        <a:pt x="3470" y="134"/>
                        <a:pt x="3127" y="0"/>
                        <a:pt x="2768" y="0"/>
                      </a:cubicBezTo>
                      <a:cubicBezTo>
                        <a:pt x="2107" y="0"/>
                        <a:pt x="1544" y="451"/>
                        <a:pt x="1389" y="1076"/>
                      </a:cubicBezTo>
                      <a:cubicBezTo>
                        <a:pt x="620" y="1093"/>
                        <a:pt x="0" y="1724"/>
                        <a:pt x="0" y="2497"/>
                      </a:cubicBezTo>
                      <a:cubicBezTo>
                        <a:pt x="0" y="3281"/>
                        <a:pt x="638" y="3918"/>
                        <a:pt x="1421" y="3918"/>
                      </a:cubicBezTo>
                      <a:lnTo>
                        <a:pt x="2140" y="3918"/>
                      </a:lnTo>
                      <a:lnTo>
                        <a:pt x="2140" y="4472"/>
                      </a:lnTo>
                      <a:lnTo>
                        <a:pt x="1315" y="4472"/>
                      </a:lnTo>
                      <a:cubicBezTo>
                        <a:pt x="1245" y="4345"/>
                        <a:pt x="1109" y="4259"/>
                        <a:pt x="954" y="4259"/>
                      </a:cubicBezTo>
                      <a:cubicBezTo>
                        <a:pt x="726" y="4259"/>
                        <a:pt x="540" y="4444"/>
                        <a:pt x="540" y="4672"/>
                      </a:cubicBezTo>
                      <a:cubicBezTo>
                        <a:pt x="540" y="4900"/>
                        <a:pt x="726" y="5086"/>
                        <a:pt x="954" y="5086"/>
                      </a:cubicBezTo>
                      <a:cubicBezTo>
                        <a:pt x="1109" y="5086"/>
                        <a:pt x="1245" y="4999"/>
                        <a:pt x="1315" y="4872"/>
                      </a:cubicBezTo>
                      <a:lnTo>
                        <a:pt x="2340" y="4872"/>
                      </a:lnTo>
                      <a:cubicBezTo>
                        <a:pt x="2451" y="4872"/>
                        <a:pt x="2540" y="4783"/>
                        <a:pt x="2540" y="4672"/>
                      </a:cubicBezTo>
                      <a:lnTo>
                        <a:pt x="2540" y="3918"/>
                      </a:lnTo>
                      <a:lnTo>
                        <a:pt x="2667" y="3918"/>
                      </a:lnTo>
                      <a:lnTo>
                        <a:pt x="2667" y="5117"/>
                      </a:lnTo>
                      <a:cubicBezTo>
                        <a:pt x="2540" y="5188"/>
                        <a:pt x="2454" y="5323"/>
                        <a:pt x="2454" y="5479"/>
                      </a:cubicBezTo>
                      <a:cubicBezTo>
                        <a:pt x="2454" y="5707"/>
                        <a:pt x="2639" y="5892"/>
                        <a:pt x="2867" y="5892"/>
                      </a:cubicBezTo>
                      <a:cubicBezTo>
                        <a:pt x="3095" y="5892"/>
                        <a:pt x="3280" y="5707"/>
                        <a:pt x="3280" y="5479"/>
                      </a:cubicBezTo>
                      <a:cubicBezTo>
                        <a:pt x="3280" y="5323"/>
                        <a:pt x="3194" y="5188"/>
                        <a:pt x="3067" y="5117"/>
                      </a:cubicBezTo>
                      <a:lnTo>
                        <a:pt x="3067" y="3918"/>
                      </a:lnTo>
                      <a:lnTo>
                        <a:pt x="3194" y="3918"/>
                      </a:lnTo>
                      <a:lnTo>
                        <a:pt x="3194" y="4691"/>
                      </a:lnTo>
                      <a:cubicBezTo>
                        <a:pt x="3194" y="4802"/>
                        <a:pt x="3283" y="4891"/>
                        <a:pt x="3394" y="4891"/>
                      </a:cubicBezTo>
                      <a:lnTo>
                        <a:pt x="4430" y="4891"/>
                      </a:lnTo>
                      <a:cubicBezTo>
                        <a:pt x="4503" y="5008"/>
                        <a:pt x="4633" y="5085"/>
                        <a:pt x="4780" y="5085"/>
                      </a:cubicBezTo>
                      <a:cubicBezTo>
                        <a:pt x="5008" y="5085"/>
                        <a:pt x="5194" y="4900"/>
                        <a:pt x="5194" y="4672"/>
                      </a:cubicBezTo>
                      <a:cubicBezTo>
                        <a:pt x="5194" y="4444"/>
                        <a:pt x="5008" y="4259"/>
                        <a:pt x="4780" y="4259"/>
                      </a:cubicBezTo>
                      <a:cubicBezTo>
                        <a:pt x="4617" y="4259"/>
                        <a:pt x="4476" y="4354"/>
                        <a:pt x="4409" y="4491"/>
                      </a:cubicBezTo>
                      <a:lnTo>
                        <a:pt x="3594" y="4491"/>
                      </a:lnTo>
                      <a:lnTo>
                        <a:pt x="3594" y="3918"/>
                      </a:lnTo>
                      <a:lnTo>
                        <a:pt x="4313" y="39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6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11" name="íṣḻïḑé"/>
            <p:cNvGrpSpPr/>
            <p:nvPr/>
          </p:nvGrpSpPr>
          <p:grpSpPr>
            <a:xfrm>
              <a:off x="4184320" y="3429000"/>
              <a:ext cx="2631665" cy="1104745"/>
              <a:chOff x="6951000" y="1143572"/>
              <a:chExt cx="2631665" cy="1104745"/>
            </a:xfrm>
          </p:grpSpPr>
          <p:grpSp>
            <p:nvGrpSpPr>
              <p:cNvPr id="12" name="îṩḷidé"/>
              <p:cNvGrpSpPr/>
              <p:nvPr/>
            </p:nvGrpSpPr>
            <p:grpSpPr>
              <a:xfrm>
                <a:off x="7677117" y="1143572"/>
                <a:ext cx="1905548" cy="1104745"/>
                <a:chOff x="666932" y="4425289"/>
                <a:chExt cx="1530975" cy="1104745"/>
              </a:xfrm>
            </p:grpSpPr>
            <p:sp>
              <p:nvSpPr>
                <p:cNvPr id="16" name="íṩlíḑe"/>
                <p:cNvSpPr txBox="1"/>
                <p:nvPr/>
              </p:nvSpPr>
              <p:spPr bwMode="auto">
                <a:xfrm>
                  <a:off x="666932" y="4425289"/>
                  <a:ext cx="1530975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b="1" dirty="0"/>
                    <a:t>Text here</a:t>
                  </a:r>
                  <a:endParaRPr lang="en-US" altLang="zh-CN" sz="2000" b="1" dirty="0"/>
                </a:p>
              </p:txBody>
            </p:sp>
            <p:sp>
              <p:nvSpPr>
                <p:cNvPr id="17" name="ïṥľïḍé"/>
                <p:cNvSpPr/>
                <p:nvPr/>
              </p:nvSpPr>
              <p:spPr bwMode="auto">
                <a:xfrm>
                  <a:off x="666932" y="4867096"/>
                  <a:ext cx="1530975" cy="66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Supporting text here. </a:t>
                  </a:r>
                  <a:endParaRPr lang="en-US" altLang="zh-CN" sz="1100" dirty="0"/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……</a:t>
                  </a:r>
                  <a:endParaRPr lang="en-US" altLang="zh-CN" sz="1100" dirty="0"/>
                </a:p>
              </p:txBody>
            </p:sp>
          </p:grpSp>
          <p:grpSp>
            <p:nvGrpSpPr>
              <p:cNvPr id="13" name="iṡľíḑê"/>
              <p:cNvGrpSpPr/>
              <p:nvPr/>
            </p:nvGrpSpPr>
            <p:grpSpPr>
              <a:xfrm>
                <a:off x="6951000" y="1269000"/>
                <a:ext cx="508912" cy="509712"/>
                <a:chOff x="5646344" y="3213462"/>
                <a:chExt cx="899312" cy="900726"/>
              </a:xfrm>
            </p:grpSpPr>
            <p:sp>
              <p:nvSpPr>
                <p:cNvPr id="14" name="i$ḷîďé"/>
                <p:cNvSpPr/>
                <p:nvPr/>
              </p:nvSpPr>
              <p:spPr bwMode="auto">
                <a:xfrm>
                  <a:off x="5646344" y="3213462"/>
                  <a:ext cx="899312" cy="900726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5" name="ïṡľîḋè"/>
                <p:cNvSpPr/>
                <p:nvPr/>
              </p:nvSpPr>
              <p:spPr>
                <a:xfrm>
                  <a:off x="5829151" y="3390009"/>
                  <a:ext cx="533699" cy="547632"/>
                </a:xfrm>
                <a:custGeom>
                  <a:avLst/>
                  <a:gdLst>
                    <a:gd name="T0" fmla="*/ 4313 w 5734"/>
                    <a:gd name="T1" fmla="*/ 3918 h 5892"/>
                    <a:gd name="T2" fmla="*/ 5734 w 5734"/>
                    <a:gd name="T3" fmla="*/ 2497 h 5892"/>
                    <a:gd name="T4" fmla="*/ 4313 w 5734"/>
                    <a:gd name="T5" fmla="*/ 1076 h 5892"/>
                    <a:gd name="T6" fmla="*/ 4149 w 5734"/>
                    <a:gd name="T7" fmla="*/ 1085 h 5892"/>
                    <a:gd name="T8" fmla="*/ 3733 w 5734"/>
                    <a:gd name="T9" fmla="*/ 378 h 5892"/>
                    <a:gd name="T10" fmla="*/ 2768 w 5734"/>
                    <a:gd name="T11" fmla="*/ 0 h 5892"/>
                    <a:gd name="T12" fmla="*/ 1389 w 5734"/>
                    <a:gd name="T13" fmla="*/ 1076 h 5892"/>
                    <a:gd name="T14" fmla="*/ 0 w 5734"/>
                    <a:gd name="T15" fmla="*/ 2497 h 5892"/>
                    <a:gd name="T16" fmla="*/ 1421 w 5734"/>
                    <a:gd name="T17" fmla="*/ 3918 h 5892"/>
                    <a:gd name="T18" fmla="*/ 2140 w 5734"/>
                    <a:gd name="T19" fmla="*/ 3918 h 5892"/>
                    <a:gd name="T20" fmla="*/ 2140 w 5734"/>
                    <a:gd name="T21" fmla="*/ 4472 h 5892"/>
                    <a:gd name="T22" fmla="*/ 1315 w 5734"/>
                    <a:gd name="T23" fmla="*/ 4472 h 5892"/>
                    <a:gd name="T24" fmla="*/ 954 w 5734"/>
                    <a:gd name="T25" fmla="*/ 4259 h 5892"/>
                    <a:gd name="T26" fmla="*/ 540 w 5734"/>
                    <a:gd name="T27" fmla="*/ 4672 h 5892"/>
                    <a:gd name="T28" fmla="*/ 954 w 5734"/>
                    <a:gd name="T29" fmla="*/ 5086 h 5892"/>
                    <a:gd name="T30" fmla="*/ 1315 w 5734"/>
                    <a:gd name="T31" fmla="*/ 4872 h 5892"/>
                    <a:gd name="T32" fmla="*/ 2340 w 5734"/>
                    <a:gd name="T33" fmla="*/ 4872 h 5892"/>
                    <a:gd name="T34" fmla="*/ 2540 w 5734"/>
                    <a:gd name="T35" fmla="*/ 4672 h 5892"/>
                    <a:gd name="T36" fmla="*/ 2540 w 5734"/>
                    <a:gd name="T37" fmla="*/ 3918 h 5892"/>
                    <a:gd name="T38" fmla="*/ 2667 w 5734"/>
                    <a:gd name="T39" fmla="*/ 3918 h 5892"/>
                    <a:gd name="T40" fmla="*/ 2667 w 5734"/>
                    <a:gd name="T41" fmla="*/ 5117 h 5892"/>
                    <a:gd name="T42" fmla="*/ 2454 w 5734"/>
                    <a:gd name="T43" fmla="*/ 5479 h 5892"/>
                    <a:gd name="T44" fmla="*/ 2867 w 5734"/>
                    <a:gd name="T45" fmla="*/ 5892 h 5892"/>
                    <a:gd name="T46" fmla="*/ 3280 w 5734"/>
                    <a:gd name="T47" fmla="*/ 5479 h 5892"/>
                    <a:gd name="T48" fmla="*/ 3067 w 5734"/>
                    <a:gd name="T49" fmla="*/ 5117 h 5892"/>
                    <a:gd name="T50" fmla="*/ 3067 w 5734"/>
                    <a:gd name="T51" fmla="*/ 3918 h 5892"/>
                    <a:gd name="T52" fmla="*/ 3194 w 5734"/>
                    <a:gd name="T53" fmla="*/ 3918 h 5892"/>
                    <a:gd name="T54" fmla="*/ 3194 w 5734"/>
                    <a:gd name="T55" fmla="*/ 4691 h 5892"/>
                    <a:gd name="T56" fmla="*/ 3394 w 5734"/>
                    <a:gd name="T57" fmla="*/ 4891 h 5892"/>
                    <a:gd name="T58" fmla="*/ 4430 w 5734"/>
                    <a:gd name="T59" fmla="*/ 4891 h 5892"/>
                    <a:gd name="T60" fmla="*/ 4780 w 5734"/>
                    <a:gd name="T61" fmla="*/ 5085 h 5892"/>
                    <a:gd name="T62" fmla="*/ 5194 w 5734"/>
                    <a:gd name="T63" fmla="*/ 4672 h 5892"/>
                    <a:gd name="T64" fmla="*/ 4780 w 5734"/>
                    <a:gd name="T65" fmla="*/ 4259 h 5892"/>
                    <a:gd name="T66" fmla="*/ 4409 w 5734"/>
                    <a:gd name="T67" fmla="*/ 4491 h 5892"/>
                    <a:gd name="T68" fmla="*/ 3594 w 5734"/>
                    <a:gd name="T69" fmla="*/ 4491 h 5892"/>
                    <a:gd name="T70" fmla="*/ 3594 w 5734"/>
                    <a:gd name="T71" fmla="*/ 3918 h 5892"/>
                    <a:gd name="T72" fmla="*/ 4313 w 5734"/>
                    <a:gd name="T73" fmla="*/ 3918 h 5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734" h="5892">
                      <a:moveTo>
                        <a:pt x="4313" y="3918"/>
                      </a:moveTo>
                      <a:cubicBezTo>
                        <a:pt x="5096" y="3918"/>
                        <a:pt x="5734" y="3280"/>
                        <a:pt x="5734" y="2497"/>
                      </a:cubicBezTo>
                      <a:cubicBezTo>
                        <a:pt x="5734" y="1713"/>
                        <a:pt x="5096" y="1076"/>
                        <a:pt x="4313" y="1076"/>
                      </a:cubicBezTo>
                      <a:cubicBezTo>
                        <a:pt x="4258" y="1076"/>
                        <a:pt x="4203" y="1079"/>
                        <a:pt x="4149" y="1085"/>
                      </a:cubicBezTo>
                      <a:cubicBezTo>
                        <a:pt x="4084" y="816"/>
                        <a:pt x="3940" y="570"/>
                        <a:pt x="3733" y="378"/>
                      </a:cubicBezTo>
                      <a:cubicBezTo>
                        <a:pt x="3470" y="134"/>
                        <a:pt x="3127" y="0"/>
                        <a:pt x="2768" y="0"/>
                      </a:cubicBezTo>
                      <a:cubicBezTo>
                        <a:pt x="2107" y="0"/>
                        <a:pt x="1544" y="451"/>
                        <a:pt x="1389" y="1076"/>
                      </a:cubicBezTo>
                      <a:cubicBezTo>
                        <a:pt x="620" y="1093"/>
                        <a:pt x="0" y="1724"/>
                        <a:pt x="0" y="2497"/>
                      </a:cubicBezTo>
                      <a:cubicBezTo>
                        <a:pt x="0" y="3281"/>
                        <a:pt x="638" y="3918"/>
                        <a:pt x="1421" y="3918"/>
                      </a:cubicBezTo>
                      <a:lnTo>
                        <a:pt x="2140" y="3918"/>
                      </a:lnTo>
                      <a:lnTo>
                        <a:pt x="2140" y="4472"/>
                      </a:lnTo>
                      <a:lnTo>
                        <a:pt x="1315" y="4472"/>
                      </a:lnTo>
                      <a:cubicBezTo>
                        <a:pt x="1245" y="4345"/>
                        <a:pt x="1109" y="4259"/>
                        <a:pt x="954" y="4259"/>
                      </a:cubicBezTo>
                      <a:cubicBezTo>
                        <a:pt x="726" y="4259"/>
                        <a:pt x="540" y="4444"/>
                        <a:pt x="540" y="4672"/>
                      </a:cubicBezTo>
                      <a:cubicBezTo>
                        <a:pt x="540" y="4900"/>
                        <a:pt x="726" y="5086"/>
                        <a:pt x="954" y="5086"/>
                      </a:cubicBezTo>
                      <a:cubicBezTo>
                        <a:pt x="1109" y="5086"/>
                        <a:pt x="1245" y="4999"/>
                        <a:pt x="1315" y="4872"/>
                      </a:cubicBezTo>
                      <a:lnTo>
                        <a:pt x="2340" y="4872"/>
                      </a:lnTo>
                      <a:cubicBezTo>
                        <a:pt x="2451" y="4872"/>
                        <a:pt x="2540" y="4783"/>
                        <a:pt x="2540" y="4672"/>
                      </a:cubicBezTo>
                      <a:lnTo>
                        <a:pt x="2540" y="3918"/>
                      </a:lnTo>
                      <a:lnTo>
                        <a:pt x="2667" y="3918"/>
                      </a:lnTo>
                      <a:lnTo>
                        <a:pt x="2667" y="5117"/>
                      </a:lnTo>
                      <a:cubicBezTo>
                        <a:pt x="2540" y="5188"/>
                        <a:pt x="2454" y="5323"/>
                        <a:pt x="2454" y="5479"/>
                      </a:cubicBezTo>
                      <a:cubicBezTo>
                        <a:pt x="2454" y="5707"/>
                        <a:pt x="2639" y="5892"/>
                        <a:pt x="2867" y="5892"/>
                      </a:cubicBezTo>
                      <a:cubicBezTo>
                        <a:pt x="3095" y="5892"/>
                        <a:pt x="3280" y="5707"/>
                        <a:pt x="3280" y="5479"/>
                      </a:cubicBezTo>
                      <a:cubicBezTo>
                        <a:pt x="3280" y="5323"/>
                        <a:pt x="3194" y="5188"/>
                        <a:pt x="3067" y="5117"/>
                      </a:cubicBezTo>
                      <a:lnTo>
                        <a:pt x="3067" y="3918"/>
                      </a:lnTo>
                      <a:lnTo>
                        <a:pt x="3194" y="3918"/>
                      </a:lnTo>
                      <a:lnTo>
                        <a:pt x="3194" y="4691"/>
                      </a:lnTo>
                      <a:cubicBezTo>
                        <a:pt x="3194" y="4802"/>
                        <a:pt x="3283" y="4891"/>
                        <a:pt x="3394" y="4891"/>
                      </a:cubicBezTo>
                      <a:lnTo>
                        <a:pt x="4430" y="4891"/>
                      </a:lnTo>
                      <a:cubicBezTo>
                        <a:pt x="4503" y="5008"/>
                        <a:pt x="4633" y="5085"/>
                        <a:pt x="4780" y="5085"/>
                      </a:cubicBezTo>
                      <a:cubicBezTo>
                        <a:pt x="5008" y="5085"/>
                        <a:pt x="5194" y="4900"/>
                        <a:pt x="5194" y="4672"/>
                      </a:cubicBezTo>
                      <a:cubicBezTo>
                        <a:pt x="5194" y="4444"/>
                        <a:pt x="5008" y="4259"/>
                        <a:pt x="4780" y="4259"/>
                      </a:cubicBezTo>
                      <a:cubicBezTo>
                        <a:pt x="4617" y="4259"/>
                        <a:pt x="4476" y="4354"/>
                        <a:pt x="4409" y="4491"/>
                      </a:cubicBezTo>
                      <a:lnTo>
                        <a:pt x="3594" y="4491"/>
                      </a:lnTo>
                      <a:lnTo>
                        <a:pt x="3594" y="3918"/>
                      </a:lnTo>
                      <a:lnTo>
                        <a:pt x="4313" y="39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6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5d34ce67-ce96-4a6d-85c6-e65e4036e79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399" y="1136307"/>
            <a:ext cx="10858501" cy="4802077"/>
            <a:chOff x="660399" y="1136307"/>
            <a:chExt cx="10858501" cy="4802077"/>
          </a:xfrm>
        </p:grpSpPr>
        <p:sp>
          <p:nvSpPr>
            <p:cNvPr id="6" name="iSḷiḍê"/>
            <p:cNvSpPr/>
            <p:nvPr/>
          </p:nvSpPr>
          <p:spPr>
            <a:xfrm rot="5400000">
              <a:off x="6081239" y="2538581"/>
              <a:ext cx="1937765" cy="758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576" extrusionOk="0">
                  <a:moveTo>
                    <a:pt x="21592" y="21576"/>
                  </a:moveTo>
                  <a:lnTo>
                    <a:pt x="0" y="21576"/>
                  </a:lnTo>
                  <a:cubicBezTo>
                    <a:pt x="-8" y="15762"/>
                    <a:pt x="906" y="10187"/>
                    <a:pt x="2535" y="6122"/>
                  </a:cubicBezTo>
                  <a:cubicBezTo>
                    <a:pt x="4116" y="2175"/>
                    <a:pt x="6243" y="-24"/>
                    <a:pt x="8455" y="0"/>
                  </a:cubicBezTo>
                  <a:lnTo>
                    <a:pt x="21061" y="0"/>
                  </a:lnTo>
                  <a:lnTo>
                    <a:pt x="21592" y="215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" name="îslíḑê"/>
            <p:cNvSpPr/>
            <p:nvPr/>
          </p:nvSpPr>
          <p:spPr>
            <a:xfrm rot="5400000">
              <a:off x="5327697" y="2949908"/>
              <a:ext cx="2287527" cy="1909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lnTo>
                    <a:pt x="10960" y="0"/>
                  </a:lnTo>
                  <a:cubicBezTo>
                    <a:pt x="13992" y="-20"/>
                    <a:pt x="16873" y="1579"/>
                    <a:pt x="18817" y="4361"/>
                  </a:cubicBezTo>
                  <a:cubicBezTo>
                    <a:pt x="19726" y="5661"/>
                    <a:pt x="20386" y="7158"/>
                    <a:pt x="20843" y="8729"/>
                  </a:cubicBezTo>
                  <a:cubicBezTo>
                    <a:pt x="21316" y="10355"/>
                    <a:pt x="21575" y="12075"/>
                    <a:pt x="21600" y="13828"/>
                  </a:cubicBezTo>
                  <a:lnTo>
                    <a:pt x="21600" y="21572"/>
                  </a:lnTo>
                  <a:lnTo>
                    <a:pt x="10626" y="21572"/>
                  </a:lnTo>
                  <a:lnTo>
                    <a:pt x="10626" y="12625"/>
                  </a:lnTo>
                  <a:cubicBezTo>
                    <a:pt x="10649" y="10674"/>
                    <a:pt x="10278" y="8744"/>
                    <a:pt x="9546" y="7000"/>
                  </a:cubicBezTo>
                  <a:cubicBezTo>
                    <a:pt x="7736" y="2685"/>
                    <a:pt x="4036" y="-2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" name="íṥľídé"/>
            <p:cNvSpPr/>
            <p:nvPr/>
          </p:nvSpPr>
          <p:spPr>
            <a:xfrm rot="16200000">
              <a:off x="4172994" y="3700361"/>
              <a:ext cx="1937765" cy="758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576" extrusionOk="0">
                  <a:moveTo>
                    <a:pt x="21592" y="21576"/>
                  </a:moveTo>
                  <a:lnTo>
                    <a:pt x="0" y="21576"/>
                  </a:lnTo>
                  <a:cubicBezTo>
                    <a:pt x="-8" y="15762"/>
                    <a:pt x="906" y="10187"/>
                    <a:pt x="2535" y="6122"/>
                  </a:cubicBezTo>
                  <a:cubicBezTo>
                    <a:pt x="4116" y="2175"/>
                    <a:pt x="6243" y="-24"/>
                    <a:pt x="8455" y="0"/>
                  </a:cubicBezTo>
                  <a:lnTo>
                    <a:pt x="21061" y="0"/>
                  </a:lnTo>
                  <a:lnTo>
                    <a:pt x="21592" y="215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" name="ïśľîḓe"/>
            <p:cNvSpPr/>
            <p:nvPr/>
          </p:nvSpPr>
          <p:spPr>
            <a:xfrm rot="16200000">
              <a:off x="4576774" y="2137888"/>
              <a:ext cx="2287527" cy="1909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lnTo>
                    <a:pt x="10960" y="0"/>
                  </a:lnTo>
                  <a:cubicBezTo>
                    <a:pt x="13992" y="-20"/>
                    <a:pt x="16873" y="1579"/>
                    <a:pt x="18817" y="4361"/>
                  </a:cubicBezTo>
                  <a:cubicBezTo>
                    <a:pt x="19726" y="5661"/>
                    <a:pt x="20386" y="7158"/>
                    <a:pt x="20843" y="8729"/>
                  </a:cubicBezTo>
                  <a:cubicBezTo>
                    <a:pt x="21316" y="10355"/>
                    <a:pt x="21575" y="12075"/>
                    <a:pt x="21600" y="13828"/>
                  </a:cubicBezTo>
                  <a:lnTo>
                    <a:pt x="21600" y="21572"/>
                  </a:lnTo>
                  <a:lnTo>
                    <a:pt x="10626" y="21572"/>
                  </a:lnTo>
                  <a:lnTo>
                    <a:pt x="10626" y="12625"/>
                  </a:lnTo>
                  <a:cubicBezTo>
                    <a:pt x="10649" y="10674"/>
                    <a:pt x="10278" y="8744"/>
                    <a:pt x="9546" y="7000"/>
                  </a:cubicBezTo>
                  <a:cubicBezTo>
                    <a:pt x="7736" y="2685"/>
                    <a:pt x="4036" y="-28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" name="ïş1ïḓè"/>
            <p:cNvSpPr txBox="1"/>
            <p:nvPr/>
          </p:nvSpPr>
          <p:spPr bwMode="auto">
            <a:xfrm>
              <a:off x="5516508" y="3290810"/>
              <a:ext cx="115423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</a:t>
              </a:r>
              <a:endParaRPr lang="en-US" altLang="zh-CN" sz="2000" b="1" dirty="0"/>
            </a:p>
          </p:txBody>
        </p:sp>
        <p:grpSp>
          <p:nvGrpSpPr>
            <p:cNvPr id="11" name="îś1iḍé"/>
            <p:cNvGrpSpPr/>
            <p:nvPr/>
          </p:nvGrpSpPr>
          <p:grpSpPr>
            <a:xfrm>
              <a:off x="660399" y="2123880"/>
              <a:ext cx="4003138" cy="1308761"/>
              <a:chOff x="660399" y="2123880"/>
              <a:chExt cx="4003138" cy="1308761"/>
            </a:xfrm>
          </p:grpSpPr>
          <p:sp>
            <p:nvSpPr>
              <p:cNvPr id="27" name="išḷiḓe"/>
              <p:cNvSpPr/>
              <p:nvPr/>
            </p:nvSpPr>
            <p:spPr bwMode="auto">
              <a:xfrm>
                <a:off x="4304917" y="2177530"/>
                <a:ext cx="358620" cy="358085"/>
              </a:xfrm>
              <a:custGeom>
                <a:avLst/>
                <a:gdLst>
                  <a:gd name="connsiteX0" fmla="*/ 518958 w 607627"/>
                  <a:gd name="connsiteY0" fmla="*/ 480339 h 606722"/>
                  <a:gd name="connsiteX1" fmla="*/ 569613 w 607627"/>
                  <a:gd name="connsiteY1" fmla="*/ 480339 h 606722"/>
                  <a:gd name="connsiteX2" fmla="*/ 607627 w 607627"/>
                  <a:gd name="connsiteY2" fmla="*/ 518201 h 606722"/>
                  <a:gd name="connsiteX3" fmla="*/ 607627 w 607627"/>
                  <a:gd name="connsiteY3" fmla="*/ 568772 h 606722"/>
                  <a:gd name="connsiteX4" fmla="*/ 569613 w 607627"/>
                  <a:gd name="connsiteY4" fmla="*/ 606722 h 606722"/>
                  <a:gd name="connsiteX5" fmla="*/ 518958 w 607627"/>
                  <a:gd name="connsiteY5" fmla="*/ 606722 h 606722"/>
                  <a:gd name="connsiteX6" fmla="*/ 481033 w 607627"/>
                  <a:gd name="connsiteY6" fmla="*/ 568772 h 606722"/>
                  <a:gd name="connsiteX7" fmla="*/ 481033 w 607627"/>
                  <a:gd name="connsiteY7" fmla="*/ 518201 h 606722"/>
                  <a:gd name="connsiteX8" fmla="*/ 518958 w 607627"/>
                  <a:gd name="connsiteY8" fmla="*/ 480339 h 606722"/>
                  <a:gd name="connsiteX9" fmla="*/ 518958 w 607627"/>
                  <a:gd name="connsiteY9" fmla="*/ 252836 h 606722"/>
                  <a:gd name="connsiteX10" fmla="*/ 569613 w 607627"/>
                  <a:gd name="connsiteY10" fmla="*/ 252836 h 606722"/>
                  <a:gd name="connsiteX11" fmla="*/ 607627 w 607627"/>
                  <a:gd name="connsiteY11" fmla="*/ 290698 h 606722"/>
                  <a:gd name="connsiteX12" fmla="*/ 607627 w 607627"/>
                  <a:gd name="connsiteY12" fmla="*/ 341269 h 606722"/>
                  <a:gd name="connsiteX13" fmla="*/ 569613 w 607627"/>
                  <a:gd name="connsiteY13" fmla="*/ 379219 h 606722"/>
                  <a:gd name="connsiteX14" fmla="*/ 518958 w 607627"/>
                  <a:gd name="connsiteY14" fmla="*/ 379219 h 606722"/>
                  <a:gd name="connsiteX15" fmla="*/ 481033 w 607627"/>
                  <a:gd name="connsiteY15" fmla="*/ 341269 h 606722"/>
                  <a:gd name="connsiteX16" fmla="*/ 481033 w 607627"/>
                  <a:gd name="connsiteY16" fmla="*/ 290698 h 606722"/>
                  <a:gd name="connsiteX17" fmla="*/ 518958 w 607627"/>
                  <a:gd name="connsiteY17" fmla="*/ 252836 h 606722"/>
                  <a:gd name="connsiteX18" fmla="*/ 81603 w 607627"/>
                  <a:gd name="connsiteY18" fmla="*/ 151716 h 606722"/>
                  <a:gd name="connsiteX19" fmla="*/ 146211 w 607627"/>
                  <a:gd name="connsiteY19" fmla="*/ 151716 h 606722"/>
                  <a:gd name="connsiteX20" fmla="*/ 210819 w 607627"/>
                  <a:gd name="connsiteY20" fmla="*/ 213124 h 606722"/>
                  <a:gd name="connsiteX21" fmla="*/ 227549 w 607627"/>
                  <a:gd name="connsiteY21" fmla="*/ 359935 h 606722"/>
                  <a:gd name="connsiteX22" fmla="*/ 217137 w 607627"/>
                  <a:gd name="connsiteY22" fmla="*/ 393349 h 606722"/>
                  <a:gd name="connsiteX23" fmla="*/ 191152 w 607627"/>
                  <a:gd name="connsiteY23" fmla="*/ 406146 h 606722"/>
                  <a:gd name="connsiteX24" fmla="*/ 177180 w 607627"/>
                  <a:gd name="connsiteY24" fmla="*/ 594992 h 606722"/>
                  <a:gd name="connsiteX25" fmla="*/ 164543 w 607627"/>
                  <a:gd name="connsiteY25" fmla="*/ 606722 h 606722"/>
                  <a:gd name="connsiteX26" fmla="*/ 63271 w 607627"/>
                  <a:gd name="connsiteY26" fmla="*/ 606722 h 606722"/>
                  <a:gd name="connsiteX27" fmla="*/ 50634 w 607627"/>
                  <a:gd name="connsiteY27" fmla="*/ 594992 h 606722"/>
                  <a:gd name="connsiteX28" fmla="*/ 36662 w 607627"/>
                  <a:gd name="connsiteY28" fmla="*/ 406146 h 606722"/>
                  <a:gd name="connsiteX29" fmla="*/ 10677 w 607627"/>
                  <a:gd name="connsiteY29" fmla="*/ 393349 h 606722"/>
                  <a:gd name="connsiteX30" fmla="*/ 265 w 607627"/>
                  <a:gd name="connsiteY30" fmla="*/ 359935 h 606722"/>
                  <a:gd name="connsiteX31" fmla="*/ 17084 w 607627"/>
                  <a:gd name="connsiteY31" fmla="*/ 213124 h 606722"/>
                  <a:gd name="connsiteX32" fmla="*/ 81603 w 607627"/>
                  <a:gd name="connsiteY32" fmla="*/ 151716 h 606722"/>
                  <a:gd name="connsiteX33" fmla="*/ 392406 w 607627"/>
                  <a:gd name="connsiteY33" fmla="*/ 75787 h 606722"/>
                  <a:gd name="connsiteX34" fmla="*/ 443059 w 607627"/>
                  <a:gd name="connsiteY34" fmla="*/ 75787 h 606722"/>
                  <a:gd name="connsiteX35" fmla="*/ 455700 w 607627"/>
                  <a:gd name="connsiteY35" fmla="*/ 88497 h 606722"/>
                  <a:gd name="connsiteX36" fmla="*/ 443059 w 607627"/>
                  <a:gd name="connsiteY36" fmla="*/ 101119 h 606722"/>
                  <a:gd name="connsiteX37" fmla="*/ 392406 w 607627"/>
                  <a:gd name="connsiteY37" fmla="*/ 101119 h 606722"/>
                  <a:gd name="connsiteX38" fmla="*/ 354483 w 607627"/>
                  <a:gd name="connsiteY38" fmla="*/ 139072 h 606722"/>
                  <a:gd name="connsiteX39" fmla="*/ 354483 w 607627"/>
                  <a:gd name="connsiteY39" fmla="*/ 303326 h 606722"/>
                  <a:gd name="connsiteX40" fmla="*/ 443059 w 607627"/>
                  <a:gd name="connsiteY40" fmla="*/ 303326 h 606722"/>
                  <a:gd name="connsiteX41" fmla="*/ 455700 w 607627"/>
                  <a:gd name="connsiteY41" fmla="*/ 316037 h 606722"/>
                  <a:gd name="connsiteX42" fmla="*/ 443059 w 607627"/>
                  <a:gd name="connsiteY42" fmla="*/ 328658 h 606722"/>
                  <a:gd name="connsiteX43" fmla="*/ 354483 w 607627"/>
                  <a:gd name="connsiteY43" fmla="*/ 328658 h 606722"/>
                  <a:gd name="connsiteX44" fmla="*/ 354483 w 607627"/>
                  <a:gd name="connsiteY44" fmla="*/ 493002 h 606722"/>
                  <a:gd name="connsiteX45" fmla="*/ 392406 w 607627"/>
                  <a:gd name="connsiteY45" fmla="*/ 530866 h 606722"/>
                  <a:gd name="connsiteX46" fmla="*/ 443059 w 607627"/>
                  <a:gd name="connsiteY46" fmla="*/ 530866 h 606722"/>
                  <a:gd name="connsiteX47" fmla="*/ 455700 w 607627"/>
                  <a:gd name="connsiteY47" fmla="*/ 543576 h 606722"/>
                  <a:gd name="connsiteX48" fmla="*/ 443059 w 607627"/>
                  <a:gd name="connsiteY48" fmla="*/ 556197 h 606722"/>
                  <a:gd name="connsiteX49" fmla="*/ 392406 w 607627"/>
                  <a:gd name="connsiteY49" fmla="*/ 556197 h 606722"/>
                  <a:gd name="connsiteX50" fmla="*/ 329112 w 607627"/>
                  <a:gd name="connsiteY50" fmla="*/ 493002 h 606722"/>
                  <a:gd name="connsiteX51" fmla="*/ 329112 w 607627"/>
                  <a:gd name="connsiteY51" fmla="*/ 328658 h 606722"/>
                  <a:gd name="connsiteX52" fmla="*/ 265818 w 607627"/>
                  <a:gd name="connsiteY52" fmla="*/ 328658 h 606722"/>
                  <a:gd name="connsiteX53" fmla="*/ 253177 w 607627"/>
                  <a:gd name="connsiteY53" fmla="*/ 316037 h 606722"/>
                  <a:gd name="connsiteX54" fmla="*/ 265818 w 607627"/>
                  <a:gd name="connsiteY54" fmla="*/ 303326 h 606722"/>
                  <a:gd name="connsiteX55" fmla="*/ 329112 w 607627"/>
                  <a:gd name="connsiteY55" fmla="*/ 303326 h 606722"/>
                  <a:gd name="connsiteX56" fmla="*/ 329112 w 607627"/>
                  <a:gd name="connsiteY56" fmla="*/ 139072 h 606722"/>
                  <a:gd name="connsiteX57" fmla="*/ 392406 w 607627"/>
                  <a:gd name="connsiteY57" fmla="*/ 75787 h 606722"/>
                  <a:gd name="connsiteX58" fmla="*/ 518958 w 607627"/>
                  <a:gd name="connsiteY58" fmla="*/ 25333 h 606722"/>
                  <a:gd name="connsiteX59" fmla="*/ 569613 w 607627"/>
                  <a:gd name="connsiteY59" fmla="*/ 25333 h 606722"/>
                  <a:gd name="connsiteX60" fmla="*/ 607627 w 607627"/>
                  <a:gd name="connsiteY60" fmla="*/ 63195 h 606722"/>
                  <a:gd name="connsiteX61" fmla="*/ 607627 w 607627"/>
                  <a:gd name="connsiteY61" fmla="*/ 113766 h 606722"/>
                  <a:gd name="connsiteX62" fmla="*/ 569613 w 607627"/>
                  <a:gd name="connsiteY62" fmla="*/ 151716 h 606722"/>
                  <a:gd name="connsiteX63" fmla="*/ 518958 w 607627"/>
                  <a:gd name="connsiteY63" fmla="*/ 151716 h 606722"/>
                  <a:gd name="connsiteX64" fmla="*/ 481033 w 607627"/>
                  <a:gd name="connsiteY64" fmla="*/ 113766 h 606722"/>
                  <a:gd name="connsiteX65" fmla="*/ 481033 w 607627"/>
                  <a:gd name="connsiteY65" fmla="*/ 63195 h 606722"/>
                  <a:gd name="connsiteX66" fmla="*/ 518958 w 607627"/>
                  <a:gd name="connsiteY66" fmla="*/ 25333 h 606722"/>
                  <a:gd name="connsiteX67" fmla="*/ 113916 w 607627"/>
                  <a:gd name="connsiteY67" fmla="*/ 0 h 606722"/>
                  <a:gd name="connsiteX68" fmla="*/ 177178 w 607627"/>
                  <a:gd name="connsiteY68" fmla="*/ 63192 h 606722"/>
                  <a:gd name="connsiteX69" fmla="*/ 113916 w 607627"/>
                  <a:gd name="connsiteY69" fmla="*/ 126384 h 606722"/>
                  <a:gd name="connsiteX70" fmla="*/ 50654 w 607627"/>
                  <a:gd name="connsiteY70" fmla="*/ 63192 h 606722"/>
                  <a:gd name="connsiteX71" fmla="*/ 113916 w 607627"/>
                  <a:gd name="connsiteY71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607627" h="606722">
                    <a:moveTo>
                      <a:pt x="518958" y="480339"/>
                    </a:moveTo>
                    <a:lnTo>
                      <a:pt x="569613" y="480339"/>
                    </a:lnTo>
                    <a:cubicBezTo>
                      <a:pt x="590623" y="480339"/>
                      <a:pt x="607627" y="497315"/>
                      <a:pt x="607627" y="518201"/>
                    </a:cubicBezTo>
                    <a:lnTo>
                      <a:pt x="607627" y="568772"/>
                    </a:lnTo>
                    <a:cubicBezTo>
                      <a:pt x="607627" y="589658"/>
                      <a:pt x="590623" y="606722"/>
                      <a:pt x="569613" y="606722"/>
                    </a:cubicBezTo>
                    <a:lnTo>
                      <a:pt x="518958" y="606722"/>
                    </a:lnTo>
                    <a:cubicBezTo>
                      <a:pt x="498037" y="606722"/>
                      <a:pt x="481033" y="589658"/>
                      <a:pt x="481033" y="568772"/>
                    </a:cubicBezTo>
                    <a:lnTo>
                      <a:pt x="481033" y="518201"/>
                    </a:lnTo>
                    <a:cubicBezTo>
                      <a:pt x="481033" y="497315"/>
                      <a:pt x="498037" y="480339"/>
                      <a:pt x="518958" y="480339"/>
                    </a:cubicBezTo>
                    <a:close/>
                    <a:moveTo>
                      <a:pt x="518958" y="252836"/>
                    </a:moveTo>
                    <a:lnTo>
                      <a:pt x="569613" y="252836"/>
                    </a:lnTo>
                    <a:cubicBezTo>
                      <a:pt x="590623" y="252836"/>
                      <a:pt x="607627" y="269812"/>
                      <a:pt x="607627" y="290698"/>
                    </a:cubicBezTo>
                    <a:lnTo>
                      <a:pt x="607627" y="341269"/>
                    </a:lnTo>
                    <a:cubicBezTo>
                      <a:pt x="607627" y="362155"/>
                      <a:pt x="590623" y="379219"/>
                      <a:pt x="569613" y="379219"/>
                    </a:cubicBezTo>
                    <a:lnTo>
                      <a:pt x="518958" y="379219"/>
                    </a:lnTo>
                    <a:cubicBezTo>
                      <a:pt x="498037" y="379219"/>
                      <a:pt x="481033" y="362155"/>
                      <a:pt x="481033" y="341269"/>
                    </a:cubicBezTo>
                    <a:lnTo>
                      <a:pt x="481033" y="290698"/>
                    </a:lnTo>
                    <a:cubicBezTo>
                      <a:pt x="481033" y="269812"/>
                      <a:pt x="498037" y="252836"/>
                      <a:pt x="518958" y="252836"/>
                    </a:cubicBezTo>
                    <a:close/>
                    <a:moveTo>
                      <a:pt x="81603" y="151716"/>
                    </a:moveTo>
                    <a:lnTo>
                      <a:pt x="146211" y="151716"/>
                    </a:lnTo>
                    <a:cubicBezTo>
                      <a:pt x="179049" y="151716"/>
                      <a:pt x="206814" y="178110"/>
                      <a:pt x="210819" y="213124"/>
                    </a:cubicBezTo>
                    <a:lnTo>
                      <a:pt x="227549" y="359935"/>
                    </a:lnTo>
                    <a:cubicBezTo>
                      <a:pt x="228973" y="372199"/>
                      <a:pt x="225146" y="384374"/>
                      <a:pt x="217137" y="393349"/>
                    </a:cubicBezTo>
                    <a:cubicBezTo>
                      <a:pt x="210285" y="401081"/>
                      <a:pt x="201119" y="405613"/>
                      <a:pt x="191152" y="406146"/>
                    </a:cubicBezTo>
                    <a:lnTo>
                      <a:pt x="177180" y="594992"/>
                    </a:lnTo>
                    <a:cubicBezTo>
                      <a:pt x="176646" y="601568"/>
                      <a:pt x="171129" y="606722"/>
                      <a:pt x="164543" y="606722"/>
                    </a:cubicBezTo>
                    <a:lnTo>
                      <a:pt x="63271" y="606722"/>
                    </a:lnTo>
                    <a:cubicBezTo>
                      <a:pt x="56685" y="606722"/>
                      <a:pt x="51168" y="601568"/>
                      <a:pt x="50634" y="594992"/>
                    </a:cubicBezTo>
                    <a:lnTo>
                      <a:pt x="36662" y="406146"/>
                    </a:lnTo>
                    <a:cubicBezTo>
                      <a:pt x="26784" y="405613"/>
                      <a:pt x="17529" y="401081"/>
                      <a:pt x="10677" y="393349"/>
                    </a:cubicBezTo>
                    <a:cubicBezTo>
                      <a:pt x="2668" y="384374"/>
                      <a:pt x="-1070" y="372199"/>
                      <a:pt x="265" y="359935"/>
                    </a:cubicBezTo>
                    <a:lnTo>
                      <a:pt x="17084" y="213124"/>
                    </a:lnTo>
                    <a:cubicBezTo>
                      <a:pt x="21000" y="178110"/>
                      <a:pt x="48765" y="151716"/>
                      <a:pt x="81603" y="151716"/>
                    </a:cubicBezTo>
                    <a:close/>
                    <a:moveTo>
                      <a:pt x="392406" y="75787"/>
                    </a:moveTo>
                    <a:lnTo>
                      <a:pt x="443059" y="75787"/>
                    </a:lnTo>
                    <a:cubicBezTo>
                      <a:pt x="450092" y="75787"/>
                      <a:pt x="455700" y="81476"/>
                      <a:pt x="455700" y="88497"/>
                    </a:cubicBezTo>
                    <a:cubicBezTo>
                      <a:pt x="455700" y="95430"/>
                      <a:pt x="450092" y="101119"/>
                      <a:pt x="443059" y="101119"/>
                    </a:cubicBezTo>
                    <a:lnTo>
                      <a:pt x="392406" y="101119"/>
                    </a:lnTo>
                    <a:cubicBezTo>
                      <a:pt x="371486" y="101119"/>
                      <a:pt x="354483" y="118095"/>
                      <a:pt x="354483" y="139072"/>
                    </a:cubicBezTo>
                    <a:lnTo>
                      <a:pt x="354483" y="303326"/>
                    </a:lnTo>
                    <a:lnTo>
                      <a:pt x="443059" y="303326"/>
                    </a:lnTo>
                    <a:cubicBezTo>
                      <a:pt x="450092" y="303326"/>
                      <a:pt x="455700" y="309015"/>
                      <a:pt x="455700" y="316037"/>
                    </a:cubicBezTo>
                    <a:cubicBezTo>
                      <a:pt x="455700" y="322970"/>
                      <a:pt x="450092" y="328658"/>
                      <a:pt x="443059" y="328658"/>
                    </a:cubicBezTo>
                    <a:lnTo>
                      <a:pt x="354483" y="328658"/>
                    </a:lnTo>
                    <a:lnTo>
                      <a:pt x="354483" y="493002"/>
                    </a:lnTo>
                    <a:cubicBezTo>
                      <a:pt x="354483" y="513889"/>
                      <a:pt x="371486" y="530866"/>
                      <a:pt x="392406" y="530866"/>
                    </a:cubicBezTo>
                    <a:lnTo>
                      <a:pt x="443059" y="530866"/>
                    </a:lnTo>
                    <a:cubicBezTo>
                      <a:pt x="450092" y="530866"/>
                      <a:pt x="455700" y="536554"/>
                      <a:pt x="455700" y="543576"/>
                    </a:cubicBezTo>
                    <a:cubicBezTo>
                      <a:pt x="455700" y="550509"/>
                      <a:pt x="450092" y="556197"/>
                      <a:pt x="443059" y="556197"/>
                    </a:cubicBezTo>
                    <a:lnTo>
                      <a:pt x="392406" y="556197"/>
                    </a:lnTo>
                    <a:cubicBezTo>
                      <a:pt x="357510" y="556197"/>
                      <a:pt x="329112" y="527844"/>
                      <a:pt x="329112" y="493002"/>
                    </a:cubicBezTo>
                    <a:lnTo>
                      <a:pt x="329112" y="328658"/>
                    </a:lnTo>
                    <a:lnTo>
                      <a:pt x="265818" y="328658"/>
                    </a:lnTo>
                    <a:cubicBezTo>
                      <a:pt x="258785" y="328658"/>
                      <a:pt x="253177" y="322970"/>
                      <a:pt x="253177" y="316037"/>
                    </a:cubicBezTo>
                    <a:cubicBezTo>
                      <a:pt x="253177" y="309015"/>
                      <a:pt x="258785" y="303326"/>
                      <a:pt x="265818" y="303326"/>
                    </a:cubicBezTo>
                    <a:lnTo>
                      <a:pt x="329112" y="303326"/>
                    </a:lnTo>
                    <a:lnTo>
                      <a:pt x="329112" y="139072"/>
                    </a:lnTo>
                    <a:cubicBezTo>
                      <a:pt x="329112" y="104230"/>
                      <a:pt x="357510" y="75787"/>
                      <a:pt x="392406" y="75787"/>
                    </a:cubicBezTo>
                    <a:close/>
                    <a:moveTo>
                      <a:pt x="518958" y="25333"/>
                    </a:moveTo>
                    <a:lnTo>
                      <a:pt x="569613" y="25333"/>
                    </a:lnTo>
                    <a:cubicBezTo>
                      <a:pt x="590623" y="25333"/>
                      <a:pt x="607627" y="42309"/>
                      <a:pt x="607627" y="63195"/>
                    </a:cubicBezTo>
                    <a:lnTo>
                      <a:pt x="607627" y="113766"/>
                    </a:lnTo>
                    <a:cubicBezTo>
                      <a:pt x="607627" y="134652"/>
                      <a:pt x="590623" y="151716"/>
                      <a:pt x="569613" y="151716"/>
                    </a:cubicBezTo>
                    <a:lnTo>
                      <a:pt x="518958" y="151716"/>
                    </a:lnTo>
                    <a:cubicBezTo>
                      <a:pt x="498037" y="151716"/>
                      <a:pt x="481033" y="134652"/>
                      <a:pt x="481033" y="113766"/>
                    </a:cubicBezTo>
                    <a:lnTo>
                      <a:pt x="481033" y="63195"/>
                    </a:lnTo>
                    <a:cubicBezTo>
                      <a:pt x="481033" y="42309"/>
                      <a:pt x="498037" y="25333"/>
                      <a:pt x="518958" y="25333"/>
                    </a:cubicBezTo>
                    <a:close/>
                    <a:moveTo>
                      <a:pt x="113916" y="0"/>
                    </a:moveTo>
                    <a:cubicBezTo>
                      <a:pt x="148855" y="0"/>
                      <a:pt x="177178" y="28292"/>
                      <a:pt x="177178" y="63192"/>
                    </a:cubicBezTo>
                    <a:cubicBezTo>
                      <a:pt x="177178" y="98092"/>
                      <a:pt x="148855" y="126384"/>
                      <a:pt x="113916" y="126384"/>
                    </a:cubicBezTo>
                    <a:cubicBezTo>
                      <a:pt x="78977" y="126384"/>
                      <a:pt x="50654" y="98092"/>
                      <a:pt x="50654" y="63192"/>
                    </a:cubicBezTo>
                    <a:cubicBezTo>
                      <a:pt x="50654" y="28292"/>
                      <a:pt x="78977" y="0"/>
                      <a:pt x="11391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8" name="ïṥľîḍè"/>
              <p:cNvGrpSpPr/>
              <p:nvPr/>
            </p:nvGrpSpPr>
            <p:grpSpPr>
              <a:xfrm>
                <a:off x="660399" y="2123880"/>
                <a:ext cx="3644517" cy="1308761"/>
                <a:chOff x="8210999" y="1130300"/>
                <a:chExt cx="3523428" cy="1308761"/>
              </a:xfrm>
            </p:grpSpPr>
            <p:sp>
              <p:nvSpPr>
                <p:cNvPr id="30" name="íṩľîḑè"/>
                <p:cNvSpPr txBox="1"/>
                <p:nvPr/>
              </p:nvSpPr>
              <p:spPr bwMode="auto">
                <a:xfrm>
                  <a:off x="8210999" y="1130300"/>
                  <a:ext cx="3523428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b="1" dirty="0"/>
                    <a:t>Text here</a:t>
                  </a:r>
                  <a:endParaRPr lang="en-US" altLang="zh-CN" sz="2000" b="1" dirty="0"/>
                </a:p>
              </p:txBody>
            </p:sp>
            <p:sp>
              <p:nvSpPr>
                <p:cNvPr id="31" name="íšḻïḋè"/>
                <p:cNvSpPr/>
                <p:nvPr/>
              </p:nvSpPr>
              <p:spPr bwMode="auto">
                <a:xfrm>
                  <a:off x="8210999" y="1572106"/>
                  <a:ext cx="3523428" cy="8669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Copy paste fonts. Choose the only option to retain text.</a:t>
                  </a:r>
                  <a:endParaRPr lang="en-US" altLang="zh-CN" sz="1100" dirty="0"/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……</a:t>
                  </a:r>
                  <a:endParaRPr lang="en-US" altLang="zh-CN" sz="1100" dirty="0"/>
                </a:p>
              </p:txBody>
            </p:sp>
          </p:grpSp>
          <p:cxnSp>
            <p:nvCxnSpPr>
              <p:cNvPr id="29" name="直接连接符 28"/>
              <p:cNvCxnSpPr/>
              <p:nvPr/>
            </p:nvCxnSpPr>
            <p:spPr>
              <a:xfrm>
                <a:off x="660400" y="2565685"/>
                <a:ext cx="4003137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í$ḷîḓé"/>
            <p:cNvSpPr/>
            <p:nvPr/>
          </p:nvSpPr>
          <p:spPr bwMode="auto">
            <a:xfrm>
              <a:off x="7534758" y="4157790"/>
              <a:ext cx="354658" cy="312462"/>
            </a:xfrm>
            <a:custGeom>
              <a:avLst/>
              <a:gdLst>
                <a:gd name="T0" fmla="*/ 0 w 6165"/>
                <a:gd name="T1" fmla="*/ 90 h 5440"/>
                <a:gd name="T2" fmla="*/ 363 w 6165"/>
                <a:gd name="T3" fmla="*/ 4624 h 5440"/>
                <a:gd name="T4" fmla="*/ 907 w 6165"/>
                <a:gd name="T5" fmla="*/ 4624 h 5440"/>
                <a:gd name="T6" fmla="*/ 2901 w 6165"/>
                <a:gd name="T7" fmla="*/ 90 h 5440"/>
                <a:gd name="T8" fmla="*/ 861 w 6165"/>
                <a:gd name="T9" fmla="*/ 4080 h 5440"/>
                <a:gd name="T10" fmla="*/ 363 w 6165"/>
                <a:gd name="T11" fmla="*/ 3581 h 5440"/>
                <a:gd name="T12" fmla="*/ 907 w 6165"/>
                <a:gd name="T13" fmla="*/ 3581 h 5440"/>
                <a:gd name="T14" fmla="*/ 861 w 6165"/>
                <a:gd name="T15" fmla="*/ 3082 h 5440"/>
                <a:gd name="T16" fmla="*/ 363 w 6165"/>
                <a:gd name="T17" fmla="*/ 2584 h 5440"/>
                <a:gd name="T18" fmla="*/ 907 w 6165"/>
                <a:gd name="T19" fmla="*/ 2584 h 5440"/>
                <a:gd name="T20" fmla="*/ 861 w 6165"/>
                <a:gd name="T21" fmla="*/ 2085 h 5440"/>
                <a:gd name="T22" fmla="*/ 363 w 6165"/>
                <a:gd name="T23" fmla="*/ 1586 h 5440"/>
                <a:gd name="T24" fmla="*/ 907 w 6165"/>
                <a:gd name="T25" fmla="*/ 1586 h 5440"/>
                <a:gd name="T26" fmla="*/ 861 w 6165"/>
                <a:gd name="T27" fmla="*/ 1088 h 5440"/>
                <a:gd name="T28" fmla="*/ 363 w 6165"/>
                <a:gd name="T29" fmla="*/ 589 h 5440"/>
                <a:gd name="T30" fmla="*/ 907 w 6165"/>
                <a:gd name="T31" fmla="*/ 589 h 5440"/>
                <a:gd name="T32" fmla="*/ 1677 w 6165"/>
                <a:gd name="T33" fmla="*/ 4080 h 5440"/>
                <a:gd name="T34" fmla="*/ 1179 w 6165"/>
                <a:gd name="T35" fmla="*/ 3581 h 5440"/>
                <a:gd name="T36" fmla="*/ 1723 w 6165"/>
                <a:gd name="T37" fmla="*/ 3581 h 5440"/>
                <a:gd name="T38" fmla="*/ 1677 w 6165"/>
                <a:gd name="T39" fmla="*/ 3082 h 5440"/>
                <a:gd name="T40" fmla="*/ 1179 w 6165"/>
                <a:gd name="T41" fmla="*/ 2584 h 5440"/>
                <a:gd name="T42" fmla="*/ 1723 w 6165"/>
                <a:gd name="T43" fmla="*/ 2584 h 5440"/>
                <a:gd name="T44" fmla="*/ 1677 w 6165"/>
                <a:gd name="T45" fmla="*/ 2085 h 5440"/>
                <a:gd name="T46" fmla="*/ 1179 w 6165"/>
                <a:gd name="T47" fmla="*/ 1586 h 5440"/>
                <a:gd name="T48" fmla="*/ 1723 w 6165"/>
                <a:gd name="T49" fmla="*/ 1586 h 5440"/>
                <a:gd name="T50" fmla="*/ 1677 w 6165"/>
                <a:gd name="T51" fmla="*/ 1088 h 5440"/>
                <a:gd name="T52" fmla="*/ 1179 w 6165"/>
                <a:gd name="T53" fmla="*/ 589 h 5440"/>
                <a:gd name="T54" fmla="*/ 1723 w 6165"/>
                <a:gd name="T55" fmla="*/ 589 h 5440"/>
                <a:gd name="T56" fmla="*/ 2493 w 6165"/>
                <a:gd name="T57" fmla="*/ 4080 h 5440"/>
                <a:gd name="T58" fmla="*/ 1995 w 6165"/>
                <a:gd name="T59" fmla="*/ 3581 h 5440"/>
                <a:gd name="T60" fmla="*/ 2539 w 6165"/>
                <a:gd name="T61" fmla="*/ 3581 h 5440"/>
                <a:gd name="T62" fmla="*/ 2493 w 6165"/>
                <a:gd name="T63" fmla="*/ 3082 h 5440"/>
                <a:gd name="T64" fmla="*/ 1995 w 6165"/>
                <a:gd name="T65" fmla="*/ 2584 h 5440"/>
                <a:gd name="T66" fmla="*/ 2539 w 6165"/>
                <a:gd name="T67" fmla="*/ 2584 h 5440"/>
                <a:gd name="T68" fmla="*/ 2493 w 6165"/>
                <a:gd name="T69" fmla="*/ 2085 h 5440"/>
                <a:gd name="T70" fmla="*/ 1995 w 6165"/>
                <a:gd name="T71" fmla="*/ 1586 h 5440"/>
                <a:gd name="T72" fmla="*/ 2539 w 6165"/>
                <a:gd name="T73" fmla="*/ 1586 h 5440"/>
                <a:gd name="T74" fmla="*/ 2493 w 6165"/>
                <a:gd name="T75" fmla="*/ 1088 h 5440"/>
                <a:gd name="T76" fmla="*/ 1995 w 6165"/>
                <a:gd name="T77" fmla="*/ 589 h 5440"/>
                <a:gd name="T78" fmla="*/ 2539 w 6165"/>
                <a:gd name="T79" fmla="*/ 589 h 5440"/>
                <a:gd name="T80" fmla="*/ 3379 w 6165"/>
                <a:gd name="T81" fmla="*/ 1845 h 5440"/>
                <a:gd name="T82" fmla="*/ 3627 w 6165"/>
                <a:gd name="T83" fmla="*/ 5440 h 5440"/>
                <a:gd name="T84" fmla="*/ 4080 w 6165"/>
                <a:gd name="T85" fmla="*/ 4624 h 5440"/>
                <a:gd name="T86" fmla="*/ 6165 w 6165"/>
                <a:gd name="T87" fmla="*/ 5440 h 5440"/>
                <a:gd name="T88" fmla="*/ 4171 w 6165"/>
                <a:gd name="T89" fmla="*/ 4216 h 5440"/>
                <a:gd name="T90" fmla="*/ 3627 w 6165"/>
                <a:gd name="T91" fmla="*/ 4216 h 5440"/>
                <a:gd name="T92" fmla="*/ 4125 w 6165"/>
                <a:gd name="T93" fmla="*/ 3717 h 5440"/>
                <a:gd name="T94" fmla="*/ 4171 w 6165"/>
                <a:gd name="T95" fmla="*/ 3218 h 5440"/>
                <a:gd name="T96" fmla="*/ 3627 w 6165"/>
                <a:gd name="T97" fmla="*/ 3218 h 5440"/>
                <a:gd name="T98" fmla="*/ 4125 w 6165"/>
                <a:gd name="T99" fmla="*/ 2720 h 5440"/>
                <a:gd name="T100" fmla="*/ 4987 w 6165"/>
                <a:gd name="T101" fmla="*/ 4216 h 5440"/>
                <a:gd name="T102" fmla="*/ 4443 w 6165"/>
                <a:gd name="T103" fmla="*/ 4216 h 5440"/>
                <a:gd name="T104" fmla="*/ 4941 w 6165"/>
                <a:gd name="T105" fmla="*/ 3717 h 5440"/>
                <a:gd name="T106" fmla="*/ 4987 w 6165"/>
                <a:gd name="T107" fmla="*/ 3218 h 5440"/>
                <a:gd name="T108" fmla="*/ 4443 w 6165"/>
                <a:gd name="T109" fmla="*/ 3218 h 5440"/>
                <a:gd name="T110" fmla="*/ 4941 w 6165"/>
                <a:gd name="T111" fmla="*/ 2720 h 5440"/>
                <a:gd name="T112" fmla="*/ 5803 w 6165"/>
                <a:gd name="T113" fmla="*/ 4216 h 5440"/>
                <a:gd name="T114" fmla="*/ 5259 w 6165"/>
                <a:gd name="T115" fmla="*/ 4216 h 5440"/>
                <a:gd name="T116" fmla="*/ 5757 w 6165"/>
                <a:gd name="T117" fmla="*/ 3717 h 5440"/>
                <a:gd name="T118" fmla="*/ 5803 w 6165"/>
                <a:gd name="T119" fmla="*/ 3218 h 5440"/>
                <a:gd name="T120" fmla="*/ 5259 w 6165"/>
                <a:gd name="T121" fmla="*/ 3218 h 5440"/>
                <a:gd name="T122" fmla="*/ 5757 w 6165"/>
                <a:gd name="T123" fmla="*/ 2720 h 5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165" h="5440">
                  <a:moveTo>
                    <a:pt x="2811" y="0"/>
                  </a:moveTo>
                  <a:lnTo>
                    <a:pt x="91" y="0"/>
                  </a:lnTo>
                  <a:cubicBezTo>
                    <a:pt x="41" y="0"/>
                    <a:pt x="0" y="40"/>
                    <a:pt x="0" y="90"/>
                  </a:cubicBezTo>
                  <a:lnTo>
                    <a:pt x="0" y="5440"/>
                  </a:lnTo>
                  <a:lnTo>
                    <a:pt x="363" y="5440"/>
                  </a:lnTo>
                  <a:lnTo>
                    <a:pt x="363" y="4624"/>
                  </a:lnTo>
                  <a:cubicBezTo>
                    <a:pt x="363" y="4574"/>
                    <a:pt x="403" y="4533"/>
                    <a:pt x="453" y="4533"/>
                  </a:cubicBezTo>
                  <a:lnTo>
                    <a:pt x="816" y="4533"/>
                  </a:lnTo>
                  <a:cubicBezTo>
                    <a:pt x="866" y="4533"/>
                    <a:pt x="907" y="4574"/>
                    <a:pt x="907" y="4624"/>
                  </a:cubicBezTo>
                  <a:lnTo>
                    <a:pt x="907" y="5440"/>
                  </a:lnTo>
                  <a:lnTo>
                    <a:pt x="2901" y="5440"/>
                  </a:lnTo>
                  <a:lnTo>
                    <a:pt x="2901" y="90"/>
                  </a:lnTo>
                  <a:cubicBezTo>
                    <a:pt x="2901" y="40"/>
                    <a:pt x="2861" y="0"/>
                    <a:pt x="2811" y="0"/>
                  </a:cubicBezTo>
                  <a:close/>
                  <a:moveTo>
                    <a:pt x="907" y="4034"/>
                  </a:moveTo>
                  <a:cubicBezTo>
                    <a:pt x="907" y="4059"/>
                    <a:pt x="886" y="4080"/>
                    <a:pt x="861" y="4080"/>
                  </a:cubicBezTo>
                  <a:lnTo>
                    <a:pt x="408" y="4080"/>
                  </a:lnTo>
                  <a:cubicBezTo>
                    <a:pt x="383" y="4080"/>
                    <a:pt x="363" y="4059"/>
                    <a:pt x="363" y="4034"/>
                  </a:cubicBezTo>
                  <a:lnTo>
                    <a:pt x="363" y="3581"/>
                  </a:lnTo>
                  <a:cubicBezTo>
                    <a:pt x="363" y="3556"/>
                    <a:pt x="383" y="3536"/>
                    <a:pt x="408" y="3536"/>
                  </a:cubicBezTo>
                  <a:lnTo>
                    <a:pt x="861" y="3536"/>
                  </a:lnTo>
                  <a:cubicBezTo>
                    <a:pt x="886" y="3536"/>
                    <a:pt x="907" y="3556"/>
                    <a:pt x="907" y="3581"/>
                  </a:cubicBezTo>
                  <a:lnTo>
                    <a:pt x="907" y="4034"/>
                  </a:lnTo>
                  <a:close/>
                  <a:moveTo>
                    <a:pt x="907" y="3037"/>
                  </a:moveTo>
                  <a:cubicBezTo>
                    <a:pt x="907" y="3062"/>
                    <a:pt x="886" y="3082"/>
                    <a:pt x="861" y="3082"/>
                  </a:cubicBezTo>
                  <a:lnTo>
                    <a:pt x="408" y="3082"/>
                  </a:lnTo>
                  <a:cubicBezTo>
                    <a:pt x="383" y="3082"/>
                    <a:pt x="363" y="3062"/>
                    <a:pt x="363" y="3037"/>
                  </a:cubicBezTo>
                  <a:lnTo>
                    <a:pt x="363" y="2584"/>
                  </a:lnTo>
                  <a:cubicBezTo>
                    <a:pt x="363" y="2559"/>
                    <a:pt x="383" y="2538"/>
                    <a:pt x="408" y="2538"/>
                  </a:cubicBezTo>
                  <a:lnTo>
                    <a:pt x="861" y="2538"/>
                  </a:lnTo>
                  <a:cubicBezTo>
                    <a:pt x="886" y="2538"/>
                    <a:pt x="907" y="2559"/>
                    <a:pt x="907" y="2584"/>
                  </a:cubicBezTo>
                  <a:lnTo>
                    <a:pt x="907" y="3037"/>
                  </a:lnTo>
                  <a:close/>
                  <a:moveTo>
                    <a:pt x="907" y="2040"/>
                  </a:moveTo>
                  <a:cubicBezTo>
                    <a:pt x="907" y="2065"/>
                    <a:pt x="886" y="2085"/>
                    <a:pt x="861" y="2085"/>
                  </a:cubicBezTo>
                  <a:lnTo>
                    <a:pt x="408" y="2085"/>
                  </a:lnTo>
                  <a:cubicBezTo>
                    <a:pt x="383" y="2085"/>
                    <a:pt x="363" y="2065"/>
                    <a:pt x="363" y="2040"/>
                  </a:cubicBezTo>
                  <a:lnTo>
                    <a:pt x="363" y="1586"/>
                  </a:lnTo>
                  <a:cubicBezTo>
                    <a:pt x="363" y="1561"/>
                    <a:pt x="383" y="1541"/>
                    <a:pt x="408" y="1541"/>
                  </a:cubicBezTo>
                  <a:lnTo>
                    <a:pt x="861" y="1541"/>
                  </a:lnTo>
                  <a:cubicBezTo>
                    <a:pt x="886" y="1541"/>
                    <a:pt x="907" y="1561"/>
                    <a:pt x="907" y="1586"/>
                  </a:cubicBezTo>
                  <a:lnTo>
                    <a:pt x="907" y="2040"/>
                  </a:lnTo>
                  <a:close/>
                  <a:moveTo>
                    <a:pt x="907" y="1042"/>
                  </a:moveTo>
                  <a:cubicBezTo>
                    <a:pt x="907" y="1067"/>
                    <a:pt x="886" y="1088"/>
                    <a:pt x="861" y="1088"/>
                  </a:cubicBezTo>
                  <a:lnTo>
                    <a:pt x="408" y="1088"/>
                  </a:lnTo>
                  <a:cubicBezTo>
                    <a:pt x="383" y="1088"/>
                    <a:pt x="363" y="1067"/>
                    <a:pt x="363" y="1042"/>
                  </a:cubicBezTo>
                  <a:lnTo>
                    <a:pt x="363" y="589"/>
                  </a:lnTo>
                  <a:cubicBezTo>
                    <a:pt x="363" y="564"/>
                    <a:pt x="383" y="544"/>
                    <a:pt x="408" y="544"/>
                  </a:cubicBezTo>
                  <a:lnTo>
                    <a:pt x="861" y="544"/>
                  </a:lnTo>
                  <a:cubicBezTo>
                    <a:pt x="886" y="544"/>
                    <a:pt x="907" y="564"/>
                    <a:pt x="907" y="589"/>
                  </a:cubicBezTo>
                  <a:lnTo>
                    <a:pt x="907" y="1042"/>
                  </a:lnTo>
                  <a:close/>
                  <a:moveTo>
                    <a:pt x="1723" y="4034"/>
                  </a:moveTo>
                  <a:cubicBezTo>
                    <a:pt x="1723" y="4059"/>
                    <a:pt x="1702" y="4080"/>
                    <a:pt x="1677" y="4080"/>
                  </a:cubicBezTo>
                  <a:lnTo>
                    <a:pt x="1224" y="4080"/>
                  </a:lnTo>
                  <a:cubicBezTo>
                    <a:pt x="1199" y="4080"/>
                    <a:pt x="1179" y="4059"/>
                    <a:pt x="1179" y="4034"/>
                  </a:cubicBezTo>
                  <a:lnTo>
                    <a:pt x="1179" y="3581"/>
                  </a:lnTo>
                  <a:cubicBezTo>
                    <a:pt x="1179" y="3556"/>
                    <a:pt x="1199" y="3536"/>
                    <a:pt x="1224" y="3536"/>
                  </a:cubicBezTo>
                  <a:lnTo>
                    <a:pt x="1677" y="3536"/>
                  </a:lnTo>
                  <a:cubicBezTo>
                    <a:pt x="1702" y="3536"/>
                    <a:pt x="1723" y="3556"/>
                    <a:pt x="1723" y="3581"/>
                  </a:cubicBezTo>
                  <a:lnTo>
                    <a:pt x="1723" y="4034"/>
                  </a:lnTo>
                  <a:close/>
                  <a:moveTo>
                    <a:pt x="1723" y="3037"/>
                  </a:moveTo>
                  <a:cubicBezTo>
                    <a:pt x="1723" y="3062"/>
                    <a:pt x="1702" y="3082"/>
                    <a:pt x="1677" y="3082"/>
                  </a:cubicBezTo>
                  <a:lnTo>
                    <a:pt x="1224" y="3082"/>
                  </a:lnTo>
                  <a:cubicBezTo>
                    <a:pt x="1199" y="3082"/>
                    <a:pt x="1179" y="3062"/>
                    <a:pt x="1179" y="3037"/>
                  </a:cubicBezTo>
                  <a:lnTo>
                    <a:pt x="1179" y="2584"/>
                  </a:lnTo>
                  <a:cubicBezTo>
                    <a:pt x="1179" y="2559"/>
                    <a:pt x="1199" y="2538"/>
                    <a:pt x="1224" y="2538"/>
                  </a:cubicBezTo>
                  <a:lnTo>
                    <a:pt x="1677" y="2538"/>
                  </a:lnTo>
                  <a:cubicBezTo>
                    <a:pt x="1702" y="2538"/>
                    <a:pt x="1723" y="2559"/>
                    <a:pt x="1723" y="2584"/>
                  </a:cubicBezTo>
                  <a:lnTo>
                    <a:pt x="1723" y="3037"/>
                  </a:lnTo>
                  <a:close/>
                  <a:moveTo>
                    <a:pt x="1723" y="2040"/>
                  </a:moveTo>
                  <a:cubicBezTo>
                    <a:pt x="1723" y="2065"/>
                    <a:pt x="1702" y="2085"/>
                    <a:pt x="1677" y="2085"/>
                  </a:cubicBezTo>
                  <a:lnTo>
                    <a:pt x="1224" y="2085"/>
                  </a:lnTo>
                  <a:cubicBezTo>
                    <a:pt x="1199" y="2085"/>
                    <a:pt x="1179" y="2065"/>
                    <a:pt x="1179" y="2040"/>
                  </a:cubicBezTo>
                  <a:lnTo>
                    <a:pt x="1179" y="1586"/>
                  </a:lnTo>
                  <a:cubicBezTo>
                    <a:pt x="1179" y="1561"/>
                    <a:pt x="1199" y="1541"/>
                    <a:pt x="1224" y="1541"/>
                  </a:cubicBezTo>
                  <a:lnTo>
                    <a:pt x="1677" y="1541"/>
                  </a:lnTo>
                  <a:cubicBezTo>
                    <a:pt x="1702" y="1541"/>
                    <a:pt x="1723" y="1561"/>
                    <a:pt x="1723" y="1586"/>
                  </a:cubicBezTo>
                  <a:lnTo>
                    <a:pt x="1723" y="2040"/>
                  </a:lnTo>
                  <a:close/>
                  <a:moveTo>
                    <a:pt x="1723" y="1042"/>
                  </a:moveTo>
                  <a:cubicBezTo>
                    <a:pt x="1723" y="1067"/>
                    <a:pt x="1702" y="1088"/>
                    <a:pt x="1677" y="1088"/>
                  </a:cubicBezTo>
                  <a:lnTo>
                    <a:pt x="1224" y="1088"/>
                  </a:lnTo>
                  <a:cubicBezTo>
                    <a:pt x="1199" y="1088"/>
                    <a:pt x="1179" y="1067"/>
                    <a:pt x="1179" y="1042"/>
                  </a:cubicBezTo>
                  <a:lnTo>
                    <a:pt x="1179" y="589"/>
                  </a:lnTo>
                  <a:cubicBezTo>
                    <a:pt x="1179" y="564"/>
                    <a:pt x="1199" y="544"/>
                    <a:pt x="1224" y="544"/>
                  </a:cubicBezTo>
                  <a:lnTo>
                    <a:pt x="1677" y="544"/>
                  </a:lnTo>
                  <a:cubicBezTo>
                    <a:pt x="1702" y="544"/>
                    <a:pt x="1723" y="564"/>
                    <a:pt x="1723" y="589"/>
                  </a:cubicBezTo>
                  <a:lnTo>
                    <a:pt x="1723" y="1042"/>
                  </a:lnTo>
                  <a:close/>
                  <a:moveTo>
                    <a:pt x="2539" y="4034"/>
                  </a:moveTo>
                  <a:cubicBezTo>
                    <a:pt x="2539" y="4059"/>
                    <a:pt x="2518" y="4080"/>
                    <a:pt x="2493" y="4080"/>
                  </a:cubicBezTo>
                  <a:lnTo>
                    <a:pt x="2040" y="4080"/>
                  </a:lnTo>
                  <a:cubicBezTo>
                    <a:pt x="2015" y="4080"/>
                    <a:pt x="1995" y="4059"/>
                    <a:pt x="1995" y="4034"/>
                  </a:cubicBezTo>
                  <a:lnTo>
                    <a:pt x="1995" y="3581"/>
                  </a:lnTo>
                  <a:cubicBezTo>
                    <a:pt x="1995" y="3556"/>
                    <a:pt x="2015" y="3536"/>
                    <a:pt x="2040" y="3536"/>
                  </a:cubicBezTo>
                  <a:lnTo>
                    <a:pt x="2493" y="3536"/>
                  </a:lnTo>
                  <a:cubicBezTo>
                    <a:pt x="2518" y="3536"/>
                    <a:pt x="2539" y="3556"/>
                    <a:pt x="2539" y="3581"/>
                  </a:cubicBezTo>
                  <a:lnTo>
                    <a:pt x="2539" y="4034"/>
                  </a:lnTo>
                  <a:close/>
                  <a:moveTo>
                    <a:pt x="2539" y="3037"/>
                  </a:moveTo>
                  <a:cubicBezTo>
                    <a:pt x="2539" y="3062"/>
                    <a:pt x="2518" y="3082"/>
                    <a:pt x="2493" y="3082"/>
                  </a:cubicBezTo>
                  <a:lnTo>
                    <a:pt x="2040" y="3082"/>
                  </a:lnTo>
                  <a:cubicBezTo>
                    <a:pt x="2015" y="3082"/>
                    <a:pt x="1995" y="3062"/>
                    <a:pt x="1995" y="3037"/>
                  </a:cubicBezTo>
                  <a:lnTo>
                    <a:pt x="1995" y="2584"/>
                  </a:lnTo>
                  <a:cubicBezTo>
                    <a:pt x="1995" y="2559"/>
                    <a:pt x="2015" y="2538"/>
                    <a:pt x="2040" y="2538"/>
                  </a:cubicBezTo>
                  <a:lnTo>
                    <a:pt x="2493" y="2538"/>
                  </a:lnTo>
                  <a:cubicBezTo>
                    <a:pt x="2518" y="2538"/>
                    <a:pt x="2539" y="2559"/>
                    <a:pt x="2539" y="2584"/>
                  </a:cubicBezTo>
                  <a:lnTo>
                    <a:pt x="2539" y="3037"/>
                  </a:lnTo>
                  <a:close/>
                  <a:moveTo>
                    <a:pt x="2539" y="2040"/>
                  </a:moveTo>
                  <a:cubicBezTo>
                    <a:pt x="2539" y="2065"/>
                    <a:pt x="2518" y="2085"/>
                    <a:pt x="2493" y="2085"/>
                  </a:cubicBezTo>
                  <a:lnTo>
                    <a:pt x="2040" y="2085"/>
                  </a:lnTo>
                  <a:cubicBezTo>
                    <a:pt x="2015" y="2085"/>
                    <a:pt x="1995" y="2065"/>
                    <a:pt x="1995" y="2040"/>
                  </a:cubicBezTo>
                  <a:lnTo>
                    <a:pt x="1995" y="1586"/>
                  </a:lnTo>
                  <a:cubicBezTo>
                    <a:pt x="1995" y="1561"/>
                    <a:pt x="2015" y="1541"/>
                    <a:pt x="2040" y="1541"/>
                  </a:cubicBezTo>
                  <a:lnTo>
                    <a:pt x="2493" y="1541"/>
                  </a:lnTo>
                  <a:cubicBezTo>
                    <a:pt x="2518" y="1541"/>
                    <a:pt x="2539" y="1561"/>
                    <a:pt x="2539" y="1586"/>
                  </a:cubicBezTo>
                  <a:lnTo>
                    <a:pt x="2539" y="2040"/>
                  </a:lnTo>
                  <a:close/>
                  <a:moveTo>
                    <a:pt x="2539" y="1042"/>
                  </a:moveTo>
                  <a:cubicBezTo>
                    <a:pt x="2539" y="1067"/>
                    <a:pt x="2518" y="1088"/>
                    <a:pt x="2493" y="1088"/>
                  </a:cubicBezTo>
                  <a:lnTo>
                    <a:pt x="2040" y="1088"/>
                  </a:lnTo>
                  <a:cubicBezTo>
                    <a:pt x="2015" y="1088"/>
                    <a:pt x="1995" y="1067"/>
                    <a:pt x="1995" y="1042"/>
                  </a:cubicBezTo>
                  <a:lnTo>
                    <a:pt x="1995" y="589"/>
                  </a:lnTo>
                  <a:cubicBezTo>
                    <a:pt x="1995" y="564"/>
                    <a:pt x="2015" y="544"/>
                    <a:pt x="2040" y="544"/>
                  </a:cubicBezTo>
                  <a:lnTo>
                    <a:pt x="2493" y="544"/>
                  </a:lnTo>
                  <a:cubicBezTo>
                    <a:pt x="2518" y="544"/>
                    <a:pt x="2539" y="564"/>
                    <a:pt x="2539" y="589"/>
                  </a:cubicBezTo>
                  <a:lnTo>
                    <a:pt x="2539" y="1042"/>
                  </a:lnTo>
                  <a:close/>
                  <a:moveTo>
                    <a:pt x="6099" y="2610"/>
                  </a:moveTo>
                  <a:lnTo>
                    <a:pt x="3379" y="1845"/>
                  </a:lnTo>
                  <a:cubicBezTo>
                    <a:pt x="3321" y="1829"/>
                    <a:pt x="3264" y="1873"/>
                    <a:pt x="3264" y="1933"/>
                  </a:cubicBezTo>
                  <a:lnTo>
                    <a:pt x="3264" y="5440"/>
                  </a:lnTo>
                  <a:lnTo>
                    <a:pt x="3627" y="5440"/>
                  </a:lnTo>
                  <a:lnTo>
                    <a:pt x="3627" y="4714"/>
                  </a:lnTo>
                  <a:cubicBezTo>
                    <a:pt x="3627" y="4664"/>
                    <a:pt x="3667" y="4624"/>
                    <a:pt x="3717" y="4624"/>
                  </a:cubicBezTo>
                  <a:lnTo>
                    <a:pt x="4080" y="4624"/>
                  </a:lnTo>
                  <a:cubicBezTo>
                    <a:pt x="4130" y="4624"/>
                    <a:pt x="4171" y="4664"/>
                    <a:pt x="4171" y="4714"/>
                  </a:cubicBezTo>
                  <a:lnTo>
                    <a:pt x="4171" y="5440"/>
                  </a:lnTo>
                  <a:lnTo>
                    <a:pt x="6165" y="5440"/>
                  </a:lnTo>
                  <a:lnTo>
                    <a:pt x="6165" y="2698"/>
                  </a:lnTo>
                  <a:cubicBezTo>
                    <a:pt x="6165" y="2657"/>
                    <a:pt x="6138" y="2621"/>
                    <a:pt x="6099" y="2610"/>
                  </a:cubicBezTo>
                  <a:close/>
                  <a:moveTo>
                    <a:pt x="4171" y="4216"/>
                  </a:moveTo>
                  <a:cubicBezTo>
                    <a:pt x="4171" y="4241"/>
                    <a:pt x="4150" y="4261"/>
                    <a:pt x="4125" y="4261"/>
                  </a:cubicBezTo>
                  <a:lnTo>
                    <a:pt x="3672" y="4261"/>
                  </a:lnTo>
                  <a:cubicBezTo>
                    <a:pt x="3647" y="4261"/>
                    <a:pt x="3627" y="4241"/>
                    <a:pt x="3627" y="4216"/>
                  </a:cubicBezTo>
                  <a:lnTo>
                    <a:pt x="3627" y="3762"/>
                  </a:lnTo>
                  <a:cubicBezTo>
                    <a:pt x="3627" y="3737"/>
                    <a:pt x="3647" y="3717"/>
                    <a:pt x="3672" y="3717"/>
                  </a:cubicBezTo>
                  <a:lnTo>
                    <a:pt x="4125" y="3717"/>
                  </a:lnTo>
                  <a:cubicBezTo>
                    <a:pt x="4150" y="3717"/>
                    <a:pt x="4171" y="3737"/>
                    <a:pt x="4171" y="3762"/>
                  </a:cubicBezTo>
                  <a:lnTo>
                    <a:pt x="4171" y="4216"/>
                  </a:lnTo>
                  <a:close/>
                  <a:moveTo>
                    <a:pt x="4171" y="3218"/>
                  </a:moveTo>
                  <a:cubicBezTo>
                    <a:pt x="4171" y="3243"/>
                    <a:pt x="4150" y="3264"/>
                    <a:pt x="4125" y="3264"/>
                  </a:cubicBezTo>
                  <a:lnTo>
                    <a:pt x="3672" y="3264"/>
                  </a:lnTo>
                  <a:cubicBezTo>
                    <a:pt x="3647" y="3264"/>
                    <a:pt x="3627" y="3243"/>
                    <a:pt x="3627" y="3218"/>
                  </a:cubicBezTo>
                  <a:lnTo>
                    <a:pt x="3627" y="2765"/>
                  </a:lnTo>
                  <a:cubicBezTo>
                    <a:pt x="3627" y="2740"/>
                    <a:pt x="3647" y="2720"/>
                    <a:pt x="3672" y="2720"/>
                  </a:cubicBezTo>
                  <a:lnTo>
                    <a:pt x="4125" y="2720"/>
                  </a:lnTo>
                  <a:cubicBezTo>
                    <a:pt x="4150" y="2720"/>
                    <a:pt x="4171" y="2740"/>
                    <a:pt x="4171" y="2765"/>
                  </a:cubicBezTo>
                  <a:lnTo>
                    <a:pt x="4171" y="3218"/>
                  </a:lnTo>
                  <a:close/>
                  <a:moveTo>
                    <a:pt x="4987" y="4216"/>
                  </a:moveTo>
                  <a:cubicBezTo>
                    <a:pt x="4987" y="4241"/>
                    <a:pt x="4966" y="4261"/>
                    <a:pt x="4941" y="4261"/>
                  </a:cubicBezTo>
                  <a:lnTo>
                    <a:pt x="4488" y="4261"/>
                  </a:lnTo>
                  <a:cubicBezTo>
                    <a:pt x="4463" y="4261"/>
                    <a:pt x="4443" y="4241"/>
                    <a:pt x="4443" y="4216"/>
                  </a:cubicBezTo>
                  <a:lnTo>
                    <a:pt x="4443" y="3762"/>
                  </a:lnTo>
                  <a:cubicBezTo>
                    <a:pt x="4443" y="3737"/>
                    <a:pt x="4463" y="3717"/>
                    <a:pt x="4488" y="3717"/>
                  </a:cubicBezTo>
                  <a:lnTo>
                    <a:pt x="4941" y="3717"/>
                  </a:lnTo>
                  <a:cubicBezTo>
                    <a:pt x="4966" y="3717"/>
                    <a:pt x="4987" y="3737"/>
                    <a:pt x="4987" y="3762"/>
                  </a:cubicBezTo>
                  <a:lnTo>
                    <a:pt x="4987" y="4216"/>
                  </a:lnTo>
                  <a:close/>
                  <a:moveTo>
                    <a:pt x="4987" y="3218"/>
                  </a:moveTo>
                  <a:cubicBezTo>
                    <a:pt x="4987" y="3243"/>
                    <a:pt x="4966" y="3264"/>
                    <a:pt x="4941" y="3264"/>
                  </a:cubicBezTo>
                  <a:lnTo>
                    <a:pt x="4488" y="3264"/>
                  </a:lnTo>
                  <a:cubicBezTo>
                    <a:pt x="4463" y="3264"/>
                    <a:pt x="4443" y="3243"/>
                    <a:pt x="4443" y="3218"/>
                  </a:cubicBezTo>
                  <a:lnTo>
                    <a:pt x="4443" y="2765"/>
                  </a:lnTo>
                  <a:cubicBezTo>
                    <a:pt x="4443" y="2740"/>
                    <a:pt x="4463" y="2720"/>
                    <a:pt x="4488" y="2720"/>
                  </a:cubicBezTo>
                  <a:lnTo>
                    <a:pt x="4941" y="2720"/>
                  </a:lnTo>
                  <a:cubicBezTo>
                    <a:pt x="4966" y="2720"/>
                    <a:pt x="4987" y="2740"/>
                    <a:pt x="4987" y="2765"/>
                  </a:cubicBezTo>
                  <a:lnTo>
                    <a:pt x="4987" y="3218"/>
                  </a:lnTo>
                  <a:close/>
                  <a:moveTo>
                    <a:pt x="5803" y="4216"/>
                  </a:moveTo>
                  <a:cubicBezTo>
                    <a:pt x="5803" y="4241"/>
                    <a:pt x="5782" y="4261"/>
                    <a:pt x="5757" y="4261"/>
                  </a:cubicBezTo>
                  <a:lnTo>
                    <a:pt x="5304" y="4261"/>
                  </a:lnTo>
                  <a:cubicBezTo>
                    <a:pt x="5279" y="4261"/>
                    <a:pt x="5259" y="4241"/>
                    <a:pt x="5259" y="4216"/>
                  </a:cubicBezTo>
                  <a:lnTo>
                    <a:pt x="5259" y="3762"/>
                  </a:lnTo>
                  <a:cubicBezTo>
                    <a:pt x="5259" y="3737"/>
                    <a:pt x="5279" y="3717"/>
                    <a:pt x="5304" y="3717"/>
                  </a:cubicBezTo>
                  <a:lnTo>
                    <a:pt x="5757" y="3717"/>
                  </a:lnTo>
                  <a:cubicBezTo>
                    <a:pt x="5782" y="3717"/>
                    <a:pt x="5803" y="3737"/>
                    <a:pt x="5803" y="3762"/>
                  </a:cubicBezTo>
                  <a:lnTo>
                    <a:pt x="5803" y="4216"/>
                  </a:lnTo>
                  <a:close/>
                  <a:moveTo>
                    <a:pt x="5803" y="3218"/>
                  </a:moveTo>
                  <a:cubicBezTo>
                    <a:pt x="5803" y="3243"/>
                    <a:pt x="5782" y="3264"/>
                    <a:pt x="5757" y="3264"/>
                  </a:cubicBezTo>
                  <a:lnTo>
                    <a:pt x="5304" y="3264"/>
                  </a:lnTo>
                  <a:cubicBezTo>
                    <a:pt x="5279" y="3264"/>
                    <a:pt x="5259" y="3243"/>
                    <a:pt x="5259" y="3218"/>
                  </a:cubicBezTo>
                  <a:lnTo>
                    <a:pt x="5259" y="2765"/>
                  </a:lnTo>
                  <a:cubicBezTo>
                    <a:pt x="5259" y="2740"/>
                    <a:pt x="5279" y="2720"/>
                    <a:pt x="5304" y="2720"/>
                  </a:cubicBezTo>
                  <a:lnTo>
                    <a:pt x="5757" y="2720"/>
                  </a:lnTo>
                  <a:cubicBezTo>
                    <a:pt x="5782" y="2720"/>
                    <a:pt x="5803" y="2740"/>
                    <a:pt x="5803" y="2765"/>
                  </a:cubicBezTo>
                  <a:lnTo>
                    <a:pt x="5803" y="32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grpSp>
          <p:nvGrpSpPr>
            <p:cNvPr id="13" name="îSľïḍê"/>
            <p:cNvGrpSpPr/>
            <p:nvPr/>
          </p:nvGrpSpPr>
          <p:grpSpPr>
            <a:xfrm>
              <a:off x="7889416" y="4079739"/>
              <a:ext cx="3616408" cy="1308761"/>
              <a:chOff x="8211000" y="1130300"/>
              <a:chExt cx="3307900" cy="1308761"/>
            </a:xfrm>
          </p:grpSpPr>
          <p:sp>
            <p:nvSpPr>
              <p:cNvPr id="25" name="îṥľîḍè"/>
              <p:cNvSpPr txBox="1"/>
              <p:nvPr/>
            </p:nvSpPr>
            <p:spPr bwMode="auto">
              <a:xfrm>
                <a:off x="8211000" y="1130300"/>
                <a:ext cx="33079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  <p:sp>
            <p:nvSpPr>
              <p:cNvPr id="26" name="ïŝľïḋé"/>
              <p:cNvSpPr/>
              <p:nvPr/>
            </p:nvSpPr>
            <p:spPr bwMode="auto">
              <a:xfrm>
                <a:off x="8211000" y="1572106"/>
                <a:ext cx="3307900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en-US" altLang="zh-CN" sz="1100" dirty="0"/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7534758" y="4521544"/>
              <a:ext cx="3984142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śḷidé"/>
            <p:cNvSpPr/>
            <p:nvPr/>
          </p:nvSpPr>
          <p:spPr bwMode="auto">
            <a:xfrm>
              <a:off x="7548645" y="1193260"/>
              <a:ext cx="326884" cy="354658"/>
            </a:xfrm>
            <a:custGeom>
              <a:avLst/>
              <a:gdLst>
                <a:gd name="connsiteX0" fmla="*/ 191479 w 561065"/>
                <a:gd name="connsiteY0" fmla="*/ 375902 h 608735"/>
                <a:gd name="connsiteX1" fmla="*/ 245437 w 561065"/>
                <a:gd name="connsiteY1" fmla="*/ 535655 h 608735"/>
                <a:gd name="connsiteX2" fmla="*/ 250809 w 561065"/>
                <a:gd name="connsiteY2" fmla="*/ 420563 h 608735"/>
                <a:gd name="connsiteX3" fmla="*/ 246371 w 561065"/>
                <a:gd name="connsiteY3" fmla="*/ 411817 h 608735"/>
                <a:gd name="connsiteX4" fmla="*/ 228911 w 561065"/>
                <a:gd name="connsiteY4" fmla="*/ 377418 h 608735"/>
                <a:gd name="connsiteX5" fmla="*/ 280299 w 561065"/>
                <a:gd name="connsiteY5" fmla="*/ 393743 h 608735"/>
                <a:gd name="connsiteX6" fmla="*/ 332563 w 561065"/>
                <a:gd name="connsiteY6" fmla="*/ 376718 h 608735"/>
                <a:gd name="connsiteX7" fmla="*/ 314811 w 561065"/>
                <a:gd name="connsiteY7" fmla="*/ 411817 h 608735"/>
                <a:gd name="connsiteX8" fmla="*/ 310373 w 561065"/>
                <a:gd name="connsiteY8" fmla="*/ 420563 h 608735"/>
                <a:gd name="connsiteX9" fmla="*/ 315745 w 561065"/>
                <a:gd name="connsiteY9" fmla="*/ 535655 h 608735"/>
                <a:gd name="connsiteX10" fmla="*/ 369644 w 561065"/>
                <a:gd name="connsiteY10" fmla="*/ 375960 h 608735"/>
                <a:gd name="connsiteX11" fmla="*/ 443223 w 561065"/>
                <a:gd name="connsiteY11" fmla="*/ 403946 h 608735"/>
                <a:gd name="connsiteX12" fmla="*/ 506290 w 561065"/>
                <a:gd name="connsiteY12" fmla="*/ 430241 h 608735"/>
                <a:gd name="connsiteX13" fmla="*/ 507925 w 561065"/>
                <a:gd name="connsiteY13" fmla="*/ 430999 h 608735"/>
                <a:gd name="connsiteX14" fmla="*/ 510728 w 561065"/>
                <a:gd name="connsiteY14" fmla="*/ 432573 h 608735"/>
                <a:gd name="connsiteX15" fmla="*/ 528831 w 561065"/>
                <a:gd name="connsiteY15" fmla="*/ 452630 h 608735"/>
                <a:gd name="connsiteX16" fmla="*/ 528831 w 561065"/>
                <a:gd name="connsiteY16" fmla="*/ 452688 h 608735"/>
                <a:gd name="connsiteX17" fmla="*/ 532042 w 561065"/>
                <a:gd name="connsiteY17" fmla="*/ 462308 h 608735"/>
                <a:gd name="connsiteX18" fmla="*/ 558671 w 561065"/>
                <a:gd name="connsiteY18" fmla="*/ 548307 h 608735"/>
                <a:gd name="connsiteX19" fmla="*/ 560539 w 561065"/>
                <a:gd name="connsiteY19" fmla="*/ 555828 h 608735"/>
                <a:gd name="connsiteX20" fmla="*/ 561065 w 561065"/>
                <a:gd name="connsiteY20" fmla="*/ 562824 h 608735"/>
                <a:gd name="connsiteX21" fmla="*/ 515166 w 561065"/>
                <a:gd name="connsiteY21" fmla="*/ 608710 h 608735"/>
                <a:gd name="connsiteX22" fmla="*/ 471311 w 561065"/>
                <a:gd name="connsiteY22" fmla="*/ 608710 h 608735"/>
                <a:gd name="connsiteX23" fmla="*/ 283044 w 561065"/>
                <a:gd name="connsiteY23" fmla="*/ 608710 h 608735"/>
                <a:gd name="connsiteX24" fmla="*/ 280532 w 561065"/>
                <a:gd name="connsiteY24" fmla="*/ 608710 h 608735"/>
                <a:gd name="connsiteX25" fmla="*/ 278080 w 561065"/>
                <a:gd name="connsiteY25" fmla="*/ 608710 h 608735"/>
                <a:gd name="connsiteX26" fmla="*/ 89812 w 561065"/>
                <a:gd name="connsiteY26" fmla="*/ 608710 h 608735"/>
                <a:gd name="connsiteX27" fmla="*/ 45957 w 561065"/>
                <a:gd name="connsiteY27" fmla="*/ 608710 h 608735"/>
                <a:gd name="connsiteX28" fmla="*/ 0 w 561065"/>
                <a:gd name="connsiteY28" fmla="*/ 562824 h 608735"/>
                <a:gd name="connsiteX29" fmla="*/ 584 w 561065"/>
                <a:gd name="connsiteY29" fmla="*/ 555828 h 608735"/>
                <a:gd name="connsiteX30" fmla="*/ 2453 w 561065"/>
                <a:gd name="connsiteY30" fmla="*/ 548307 h 608735"/>
                <a:gd name="connsiteX31" fmla="*/ 29081 w 561065"/>
                <a:gd name="connsiteY31" fmla="*/ 462308 h 608735"/>
                <a:gd name="connsiteX32" fmla="*/ 32234 w 561065"/>
                <a:gd name="connsiteY32" fmla="*/ 452688 h 608735"/>
                <a:gd name="connsiteX33" fmla="*/ 32234 w 561065"/>
                <a:gd name="connsiteY33" fmla="*/ 452630 h 608735"/>
                <a:gd name="connsiteX34" fmla="*/ 50395 w 561065"/>
                <a:gd name="connsiteY34" fmla="*/ 432457 h 608735"/>
                <a:gd name="connsiteX35" fmla="*/ 53198 w 561065"/>
                <a:gd name="connsiteY35" fmla="*/ 430941 h 608735"/>
                <a:gd name="connsiteX36" fmla="*/ 54833 w 561065"/>
                <a:gd name="connsiteY36" fmla="*/ 430125 h 608735"/>
                <a:gd name="connsiteX37" fmla="*/ 117901 w 561065"/>
                <a:gd name="connsiteY37" fmla="*/ 403888 h 608735"/>
                <a:gd name="connsiteX38" fmla="*/ 191479 w 561065"/>
                <a:gd name="connsiteY38" fmla="*/ 375902 h 608735"/>
                <a:gd name="connsiteX39" fmla="*/ 277747 w 561065"/>
                <a:gd name="connsiteY39" fmla="*/ 0 h 608735"/>
                <a:gd name="connsiteX40" fmla="*/ 277980 w 561065"/>
                <a:gd name="connsiteY40" fmla="*/ 0 h 608735"/>
                <a:gd name="connsiteX41" fmla="*/ 278214 w 561065"/>
                <a:gd name="connsiteY41" fmla="*/ 0 h 608735"/>
                <a:gd name="connsiteX42" fmla="*/ 280491 w 561065"/>
                <a:gd name="connsiteY42" fmla="*/ 0 h 608735"/>
                <a:gd name="connsiteX43" fmla="*/ 282768 w 561065"/>
                <a:gd name="connsiteY43" fmla="*/ 0 h 608735"/>
                <a:gd name="connsiteX44" fmla="*/ 283001 w 561065"/>
                <a:gd name="connsiteY44" fmla="*/ 0 h 608735"/>
                <a:gd name="connsiteX45" fmla="*/ 283235 w 561065"/>
                <a:gd name="connsiteY45" fmla="*/ 0 h 608735"/>
                <a:gd name="connsiteX46" fmla="*/ 401988 w 561065"/>
                <a:gd name="connsiteY46" fmla="*/ 118656 h 608735"/>
                <a:gd name="connsiteX47" fmla="*/ 400470 w 561065"/>
                <a:gd name="connsiteY47" fmla="*/ 162854 h 608735"/>
                <a:gd name="connsiteX48" fmla="*/ 427093 w 561065"/>
                <a:gd name="connsiteY48" fmla="*/ 188509 h 608735"/>
                <a:gd name="connsiteX49" fmla="*/ 394456 w 561065"/>
                <a:gd name="connsiteY49" fmla="*/ 242969 h 608735"/>
                <a:gd name="connsiteX50" fmla="*/ 342436 w 561065"/>
                <a:gd name="connsiteY50" fmla="*/ 326465 h 608735"/>
                <a:gd name="connsiteX51" fmla="*/ 283001 w 561065"/>
                <a:gd name="connsiteY51" fmla="*/ 354745 h 608735"/>
                <a:gd name="connsiteX52" fmla="*/ 280491 w 561065"/>
                <a:gd name="connsiteY52" fmla="*/ 354803 h 608735"/>
                <a:gd name="connsiteX53" fmla="*/ 277980 w 561065"/>
                <a:gd name="connsiteY53" fmla="*/ 354745 h 608735"/>
                <a:gd name="connsiteX54" fmla="*/ 218136 w 561065"/>
                <a:gd name="connsiteY54" fmla="*/ 326116 h 608735"/>
                <a:gd name="connsiteX55" fmla="*/ 166467 w 561065"/>
                <a:gd name="connsiteY55" fmla="*/ 242969 h 608735"/>
                <a:gd name="connsiteX56" fmla="*/ 133830 w 561065"/>
                <a:gd name="connsiteY56" fmla="*/ 188509 h 608735"/>
                <a:gd name="connsiteX57" fmla="*/ 160453 w 561065"/>
                <a:gd name="connsiteY57" fmla="*/ 162970 h 608735"/>
                <a:gd name="connsiteX58" fmla="*/ 158877 w 561065"/>
                <a:gd name="connsiteY58" fmla="*/ 118715 h 608735"/>
                <a:gd name="connsiteX59" fmla="*/ 277747 w 561065"/>
                <a:gd name="connsiteY59" fmla="*/ 0 h 60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61065" h="608735">
                  <a:moveTo>
                    <a:pt x="191479" y="375902"/>
                  </a:moveTo>
                  <a:cubicBezTo>
                    <a:pt x="195917" y="394559"/>
                    <a:pt x="238604" y="518455"/>
                    <a:pt x="245437" y="535655"/>
                  </a:cubicBezTo>
                  <a:lnTo>
                    <a:pt x="250809" y="420563"/>
                  </a:lnTo>
                  <a:cubicBezTo>
                    <a:pt x="248999" y="417881"/>
                    <a:pt x="247773" y="414732"/>
                    <a:pt x="246371" y="411817"/>
                  </a:cubicBezTo>
                  <a:lnTo>
                    <a:pt x="228911" y="377418"/>
                  </a:lnTo>
                  <a:cubicBezTo>
                    <a:pt x="241466" y="387446"/>
                    <a:pt x="259860" y="393743"/>
                    <a:pt x="280299" y="393743"/>
                  </a:cubicBezTo>
                  <a:cubicBezTo>
                    <a:pt x="301263" y="393743"/>
                    <a:pt x="320008" y="387155"/>
                    <a:pt x="332563" y="376718"/>
                  </a:cubicBezTo>
                  <a:lnTo>
                    <a:pt x="314811" y="411817"/>
                  </a:lnTo>
                  <a:cubicBezTo>
                    <a:pt x="313409" y="414732"/>
                    <a:pt x="312183" y="417881"/>
                    <a:pt x="310373" y="420563"/>
                  </a:cubicBezTo>
                  <a:lnTo>
                    <a:pt x="315745" y="535655"/>
                  </a:lnTo>
                  <a:cubicBezTo>
                    <a:pt x="322519" y="518455"/>
                    <a:pt x="365089" y="394618"/>
                    <a:pt x="369644" y="375960"/>
                  </a:cubicBezTo>
                  <a:cubicBezTo>
                    <a:pt x="394754" y="384881"/>
                    <a:pt x="419397" y="393685"/>
                    <a:pt x="443223" y="403946"/>
                  </a:cubicBezTo>
                  <a:cubicBezTo>
                    <a:pt x="443223" y="403946"/>
                    <a:pt x="490757" y="422895"/>
                    <a:pt x="506290" y="430241"/>
                  </a:cubicBezTo>
                  <a:cubicBezTo>
                    <a:pt x="506815" y="430475"/>
                    <a:pt x="507341" y="430766"/>
                    <a:pt x="507925" y="430999"/>
                  </a:cubicBezTo>
                  <a:cubicBezTo>
                    <a:pt x="509210" y="431699"/>
                    <a:pt x="510261" y="432224"/>
                    <a:pt x="510728" y="432573"/>
                  </a:cubicBezTo>
                  <a:cubicBezTo>
                    <a:pt x="518553" y="437238"/>
                    <a:pt x="524976" y="444234"/>
                    <a:pt x="528831" y="452630"/>
                  </a:cubicBezTo>
                  <a:lnTo>
                    <a:pt x="528831" y="452688"/>
                  </a:lnTo>
                  <a:cubicBezTo>
                    <a:pt x="530232" y="455720"/>
                    <a:pt x="531342" y="458985"/>
                    <a:pt x="532042" y="462308"/>
                  </a:cubicBezTo>
                  <a:cubicBezTo>
                    <a:pt x="538408" y="481607"/>
                    <a:pt x="552539" y="524694"/>
                    <a:pt x="558671" y="548307"/>
                  </a:cubicBezTo>
                  <a:cubicBezTo>
                    <a:pt x="559547" y="550697"/>
                    <a:pt x="560131" y="553204"/>
                    <a:pt x="560539" y="555828"/>
                  </a:cubicBezTo>
                  <a:cubicBezTo>
                    <a:pt x="560831" y="558102"/>
                    <a:pt x="561065" y="560492"/>
                    <a:pt x="561065" y="562824"/>
                  </a:cubicBezTo>
                  <a:cubicBezTo>
                    <a:pt x="561065" y="588187"/>
                    <a:pt x="540510" y="608710"/>
                    <a:pt x="515166" y="608710"/>
                  </a:cubicBezTo>
                  <a:lnTo>
                    <a:pt x="471311" y="608710"/>
                  </a:lnTo>
                  <a:lnTo>
                    <a:pt x="283044" y="608710"/>
                  </a:lnTo>
                  <a:lnTo>
                    <a:pt x="280532" y="608710"/>
                  </a:lnTo>
                  <a:lnTo>
                    <a:pt x="278080" y="608710"/>
                  </a:lnTo>
                  <a:cubicBezTo>
                    <a:pt x="215305" y="608768"/>
                    <a:pt x="152529" y="608710"/>
                    <a:pt x="89812" y="608710"/>
                  </a:cubicBezTo>
                  <a:lnTo>
                    <a:pt x="45957" y="608710"/>
                  </a:lnTo>
                  <a:cubicBezTo>
                    <a:pt x="20555" y="608710"/>
                    <a:pt x="0" y="588187"/>
                    <a:pt x="0" y="562824"/>
                  </a:cubicBezTo>
                  <a:cubicBezTo>
                    <a:pt x="0" y="560492"/>
                    <a:pt x="175" y="558102"/>
                    <a:pt x="584" y="555828"/>
                  </a:cubicBezTo>
                  <a:cubicBezTo>
                    <a:pt x="934" y="553263"/>
                    <a:pt x="1577" y="550697"/>
                    <a:pt x="2453" y="548307"/>
                  </a:cubicBezTo>
                  <a:cubicBezTo>
                    <a:pt x="8584" y="524577"/>
                    <a:pt x="22657" y="481607"/>
                    <a:pt x="29081" y="462308"/>
                  </a:cubicBezTo>
                  <a:cubicBezTo>
                    <a:pt x="29782" y="458985"/>
                    <a:pt x="30833" y="455720"/>
                    <a:pt x="32234" y="452688"/>
                  </a:cubicBezTo>
                  <a:lnTo>
                    <a:pt x="32234" y="452630"/>
                  </a:lnTo>
                  <a:cubicBezTo>
                    <a:pt x="36147" y="444234"/>
                    <a:pt x="42512" y="437238"/>
                    <a:pt x="50395" y="432457"/>
                  </a:cubicBezTo>
                  <a:cubicBezTo>
                    <a:pt x="50863" y="432107"/>
                    <a:pt x="51855" y="431524"/>
                    <a:pt x="53198" y="430941"/>
                  </a:cubicBezTo>
                  <a:cubicBezTo>
                    <a:pt x="53724" y="430591"/>
                    <a:pt x="54308" y="430358"/>
                    <a:pt x="54833" y="430125"/>
                  </a:cubicBezTo>
                  <a:cubicBezTo>
                    <a:pt x="70308" y="422895"/>
                    <a:pt x="117901" y="403888"/>
                    <a:pt x="117901" y="403888"/>
                  </a:cubicBezTo>
                  <a:cubicBezTo>
                    <a:pt x="141726" y="393626"/>
                    <a:pt x="166311" y="384823"/>
                    <a:pt x="191479" y="375902"/>
                  </a:cubicBezTo>
                  <a:close/>
                  <a:moveTo>
                    <a:pt x="277747" y="0"/>
                  </a:moveTo>
                  <a:lnTo>
                    <a:pt x="277980" y="0"/>
                  </a:lnTo>
                  <a:lnTo>
                    <a:pt x="278214" y="0"/>
                  </a:lnTo>
                  <a:lnTo>
                    <a:pt x="280491" y="0"/>
                  </a:lnTo>
                  <a:lnTo>
                    <a:pt x="282768" y="0"/>
                  </a:lnTo>
                  <a:lnTo>
                    <a:pt x="283001" y="0"/>
                  </a:lnTo>
                  <a:lnTo>
                    <a:pt x="283235" y="0"/>
                  </a:lnTo>
                  <a:cubicBezTo>
                    <a:pt x="348858" y="0"/>
                    <a:pt x="402105" y="53118"/>
                    <a:pt x="401988" y="118656"/>
                  </a:cubicBezTo>
                  <a:cubicBezTo>
                    <a:pt x="401988" y="125420"/>
                    <a:pt x="400470" y="154807"/>
                    <a:pt x="400470" y="162854"/>
                  </a:cubicBezTo>
                  <a:cubicBezTo>
                    <a:pt x="403331" y="163029"/>
                    <a:pt x="429954" y="156673"/>
                    <a:pt x="427093" y="188509"/>
                  </a:cubicBezTo>
                  <a:cubicBezTo>
                    <a:pt x="421021" y="256030"/>
                    <a:pt x="395215" y="242969"/>
                    <a:pt x="394456" y="242969"/>
                  </a:cubicBezTo>
                  <a:cubicBezTo>
                    <a:pt x="381670" y="283901"/>
                    <a:pt x="361820" y="309964"/>
                    <a:pt x="342436" y="326465"/>
                  </a:cubicBezTo>
                  <a:cubicBezTo>
                    <a:pt x="312485" y="351946"/>
                    <a:pt x="283468" y="354745"/>
                    <a:pt x="283001" y="354745"/>
                  </a:cubicBezTo>
                  <a:cubicBezTo>
                    <a:pt x="282125" y="354803"/>
                    <a:pt x="281250" y="354803"/>
                    <a:pt x="280491" y="354803"/>
                  </a:cubicBezTo>
                  <a:cubicBezTo>
                    <a:pt x="279615" y="354803"/>
                    <a:pt x="278856" y="354745"/>
                    <a:pt x="277980" y="354745"/>
                  </a:cubicBezTo>
                  <a:cubicBezTo>
                    <a:pt x="277455" y="354745"/>
                    <a:pt x="248263" y="351946"/>
                    <a:pt x="218136" y="326116"/>
                  </a:cubicBezTo>
                  <a:cubicBezTo>
                    <a:pt x="198811" y="309556"/>
                    <a:pt x="179136" y="283609"/>
                    <a:pt x="166467" y="242969"/>
                  </a:cubicBezTo>
                  <a:cubicBezTo>
                    <a:pt x="165649" y="242969"/>
                    <a:pt x="139902" y="256030"/>
                    <a:pt x="133830" y="188509"/>
                  </a:cubicBezTo>
                  <a:cubicBezTo>
                    <a:pt x="130969" y="156731"/>
                    <a:pt x="157592" y="163087"/>
                    <a:pt x="160453" y="162970"/>
                  </a:cubicBezTo>
                  <a:cubicBezTo>
                    <a:pt x="160453" y="154807"/>
                    <a:pt x="158877" y="125478"/>
                    <a:pt x="158877" y="118715"/>
                  </a:cubicBezTo>
                  <a:cubicBezTo>
                    <a:pt x="158877" y="53177"/>
                    <a:pt x="212123" y="0"/>
                    <a:pt x="2777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grpSp>
          <p:nvGrpSpPr>
            <p:cNvPr id="16" name="îsḷîḋè"/>
            <p:cNvGrpSpPr/>
            <p:nvPr/>
          </p:nvGrpSpPr>
          <p:grpSpPr>
            <a:xfrm>
              <a:off x="7889416" y="1136307"/>
              <a:ext cx="3616408" cy="1308761"/>
              <a:chOff x="8211000" y="1130300"/>
              <a:chExt cx="3307900" cy="1308761"/>
            </a:xfrm>
          </p:grpSpPr>
          <p:sp>
            <p:nvSpPr>
              <p:cNvPr id="23" name="íśḷidê"/>
              <p:cNvSpPr txBox="1"/>
              <p:nvPr/>
            </p:nvSpPr>
            <p:spPr bwMode="auto">
              <a:xfrm>
                <a:off x="8211000" y="1130300"/>
                <a:ext cx="33079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  <p:sp>
            <p:nvSpPr>
              <p:cNvPr id="24" name="işḷîḋè"/>
              <p:cNvSpPr/>
              <p:nvPr/>
            </p:nvSpPr>
            <p:spPr bwMode="auto">
              <a:xfrm>
                <a:off x="8211000" y="1572106"/>
                <a:ext cx="3307900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en-US" altLang="zh-CN" sz="1100" dirty="0"/>
              </a:p>
            </p:txBody>
          </p:sp>
        </p:grpSp>
        <p:cxnSp>
          <p:nvCxnSpPr>
            <p:cNvPr id="17" name="直接连接符 16"/>
            <p:cNvCxnSpPr/>
            <p:nvPr/>
          </p:nvCxnSpPr>
          <p:spPr>
            <a:xfrm>
              <a:off x="7534758" y="1578112"/>
              <a:ext cx="3984142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îṩ1ïḍe"/>
            <p:cNvSpPr/>
            <p:nvPr/>
          </p:nvSpPr>
          <p:spPr bwMode="auto">
            <a:xfrm>
              <a:off x="4305375" y="4683006"/>
              <a:ext cx="357704" cy="358620"/>
            </a:xfrm>
            <a:custGeom>
              <a:avLst/>
              <a:gdLst>
                <a:gd name="connsiteX0" fmla="*/ 283655 w 606580"/>
                <a:gd name="connsiteY0" fmla="*/ 180789 h 608133"/>
                <a:gd name="connsiteX1" fmla="*/ 463969 w 606580"/>
                <a:gd name="connsiteY1" fmla="*/ 329895 h 608133"/>
                <a:gd name="connsiteX2" fmla="*/ 467288 w 606580"/>
                <a:gd name="connsiteY2" fmla="*/ 329803 h 608133"/>
                <a:gd name="connsiteX3" fmla="*/ 606580 w 606580"/>
                <a:gd name="connsiteY3" fmla="*/ 468968 h 608133"/>
                <a:gd name="connsiteX4" fmla="*/ 467288 w 606580"/>
                <a:gd name="connsiteY4" fmla="*/ 608133 h 608133"/>
                <a:gd name="connsiteX5" fmla="*/ 92278 w 606580"/>
                <a:gd name="connsiteY5" fmla="*/ 608133 h 608133"/>
                <a:gd name="connsiteX6" fmla="*/ 0 w 606580"/>
                <a:gd name="connsiteY6" fmla="*/ 508177 h 608133"/>
                <a:gd name="connsiteX7" fmla="*/ 100113 w 606580"/>
                <a:gd name="connsiteY7" fmla="*/ 408221 h 608133"/>
                <a:gd name="connsiteX8" fmla="*/ 105829 w 606580"/>
                <a:gd name="connsiteY8" fmla="*/ 408774 h 608133"/>
                <a:gd name="connsiteX9" fmla="*/ 100113 w 606580"/>
                <a:gd name="connsiteY9" fmla="*/ 364042 h 608133"/>
                <a:gd name="connsiteX10" fmla="*/ 283655 w 606580"/>
                <a:gd name="connsiteY10" fmla="*/ 180789 h 608133"/>
                <a:gd name="connsiteX11" fmla="*/ 399230 w 606580"/>
                <a:gd name="connsiteY11" fmla="*/ 97945 h 608133"/>
                <a:gd name="connsiteX12" fmla="*/ 506377 w 606580"/>
                <a:gd name="connsiteY12" fmla="*/ 204910 h 608133"/>
                <a:gd name="connsiteX13" fmla="*/ 476133 w 606580"/>
                <a:gd name="connsiteY13" fmla="*/ 235195 h 608133"/>
                <a:gd name="connsiteX14" fmla="*/ 445888 w 606580"/>
                <a:gd name="connsiteY14" fmla="*/ 204910 h 608133"/>
                <a:gd name="connsiteX15" fmla="*/ 399230 w 606580"/>
                <a:gd name="connsiteY15" fmla="*/ 158424 h 608133"/>
                <a:gd name="connsiteX16" fmla="*/ 368986 w 606580"/>
                <a:gd name="connsiteY16" fmla="*/ 128230 h 608133"/>
                <a:gd name="connsiteX17" fmla="*/ 399230 w 606580"/>
                <a:gd name="connsiteY17" fmla="*/ 97945 h 608133"/>
                <a:gd name="connsiteX18" fmla="*/ 403459 w 606580"/>
                <a:gd name="connsiteY18" fmla="*/ 0 h 608133"/>
                <a:gd name="connsiteX19" fmla="*/ 403552 w 606580"/>
                <a:gd name="connsiteY19" fmla="*/ 0 h 608133"/>
                <a:gd name="connsiteX20" fmla="*/ 604533 w 606580"/>
                <a:gd name="connsiteY20" fmla="*/ 200633 h 608133"/>
                <a:gd name="connsiteX21" fmla="*/ 574294 w 606580"/>
                <a:gd name="connsiteY21" fmla="*/ 230820 h 608133"/>
                <a:gd name="connsiteX22" fmla="*/ 574201 w 606580"/>
                <a:gd name="connsiteY22" fmla="*/ 230820 h 608133"/>
                <a:gd name="connsiteX23" fmla="*/ 543962 w 606580"/>
                <a:gd name="connsiteY23" fmla="*/ 200633 h 608133"/>
                <a:gd name="connsiteX24" fmla="*/ 403552 w 606580"/>
                <a:gd name="connsiteY24" fmla="*/ 60466 h 608133"/>
                <a:gd name="connsiteX25" fmla="*/ 403459 w 606580"/>
                <a:gd name="connsiteY25" fmla="*/ 60466 h 608133"/>
                <a:gd name="connsiteX26" fmla="*/ 373220 w 606580"/>
                <a:gd name="connsiteY26" fmla="*/ 30187 h 608133"/>
                <a:gd name="connsiteX27" fmla="*/ 403459 w 606580"/>
                <a:gd name="connsiteY27" fmla="*/ 0 h 60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6580" h="608133">
                  <a:moveTo>
                    <a:pt x="283655" y="180789"/>
                  </a:moveTo>
                  <a:cubicBezTo>
                    <a:pt x="373351" y="180789"/>
                    <a:pt x="447929" y="245034"/>
                    <a:pt x="463969" y="329895"/>
                  </a:cubicBezTo>
                  <a:cubicBezTo>
                    <a:pt x="465075" y="329895"/>
                    <a:pt x="466089" y="329803"/>
                    <a:pt x="467288" y="329803"/>
                  </a:cubicBezTo>
                  <a:cubicBezTo>
                    <a:pt x="544263" y="329803"/>
                    <a:pt x="606580" y="392022"/>
                    <a:pt x="606580" y="468968"/>
                  </a:cubicBezTo>
                  <a:cubicBezTo>
                    <a:pt x="606580" y="545730"/>
                    <a:pt x="544263" y="608133"/>
                    <a:pt x="467288" y="608133"/>
                  </a:cubicBezTo>
                  <a:lnTo>
                    <a:pt x="92278" y="608133"/>
                  </a:lnTo>
                  <a:cubicBezTo>
                    <a:pt x="40101" y="604636"/>
                    <a:pt x="0" y="561101"/>
                    <a:pt x="0" y="508177"/>
                  </a:cubicBezTo>
                  <a:cubicBezTo>
                    <a:pt x="0" y="452953"/>
                    <a:pt x="44802" y="408221"/>
                    <a:pt x="100113" y="408221"/>
                  </a:cubicBezTo>
                  <a:cubicBezTo>
                    <a:pt x="102049" y="408221"/>
                    <a:pt x="103893" y="408589"/>
                    <a:pt x="105829" y="408774"/>
                  </a:cubicBezTo>
                  <a:cubicBezTo>
                    <a:pt x="102234" y="394415"/>
                    <a:pt x="100113" y="379505"/>
                    <a:pt x="100113" y="364042"/>
                  </a:cubicBezTo>
                  <a:cubicBezTo>
                    <a:pt x="100113" y="262797"/>
                    <a:pt x="182251" y="180789"/>
                    <a:pt x="283655" y="180789"/>
                  </a:cubicBezTo>
                  <a:close/>
                  <a:moveTo>
                    <a:pt x="399230" y="97945"/>
                  </a:moveTo>
                  <a:cubicBezTo>
                    <a:pt x="458336" y="97945"/>
                    <a:pt x="506377" y="145997"/>
                    <a:pt x="506377" y="204910"/>
                  </a:cubicBezTo>
                  <a:cubicBezTo>
                    <a:pt x="506377" y="221664"/>
                    <a:pt x="492822" y="235195"/>
                    <a:pt x="476133" y="235195"/>
                  </a:cubicBezTo>
                  <a:cubicBezTo>
                    <a:pt x="459443" y="235195"/>
                    <a:pt x="445888" y="221664"/>
                    <a:pt x="445888" y="204910"/>
                  </a:cubicBezTo>
                  <a:cubicBezTo>
                    <a:pt x="445888" y="179227"/>
                    <a:pt x="424957" y="158424"/>
                    <a:pt x="399230" y="158424"/>
                  </a:cubicBezTo>
                  <a:cubicBezTo>
                    <a:pt x="382541" y="158424"/>
                    <a:pt x="368986" y="144892"/>
                    <a:pt x="368986" y="128230"/>
                  </a:cubicBezTo>
                  <a:cubicBezTo>
                    <a:pt x="368986" y="111477"/>
                    <a:pt x="382541" y="97945"/>
                    <a:pt x="399230" y="97945"/>
                  </a:cubicBezTo>
                  <a:close/>
                  <a:moveTo>
                    <a:pt x="403459" y="0"/>
                  </a:moveTo>
                  <a:lnTo>
                    <a:pt x="403552" y="0"/>
                  </a:lnTo>
                  <a:cubicBezTo>
                    <a:pt x="514276" y="0"/>
                    <a:pt x="604441" y="90009"/>
                    <a:pt x="604533" y="200633"/>
                  </a:cubicBezTo>
                  <a:cubicBezTo>
                    <a:pt x="604533" y="217291"/>
                    <a:pt x="590981" y="230820"/>
                    <a:pt x="574294" y="230820"/>
                  </a:cubicBezTo>
                  <a:lnTo>
                    <a:pt x="574201" y="230820"/>
                  </a:lnTo>
                  <a:cubicBezTo>
                    <a:pt x="557514" y="230820"/>
                    <a:pt x="543962" y="217291"/>
                    <a:pt x="543962" y="200633"/>
                  </a:cubicBezTo>
                  <a:cubicBezTo>
                    <a:pt x="543962" y="123325"/>
                    <a:pt x="480902" y="60466"/>
                    <a:pt x="403552" y="60466"/>
                  </a:cubicBezTo>
                  <a:lnTo>
                    <a:pt x="403459" y="60466"/>
                  </a:lnTo>
                  <a:cubicBezTo>
                    <a:pt x="386772" y="60466"/>
                    <a:pt x="373220" y="46937"/>
                    <a:pt x="373220" y="30187"/>
                  </a:cubicBezTo>
                  <a:cubicBezTo>
                    <a:pt x="373220" y="13529"/>
                    <a:pt x="386772" y="0"/>
                    <a:pt x="40345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grpSp>
          <p:nvGrpSpPr>
            <p:cNvPr id="19" name="îśļiḋé"/>
            <p:cNvGrpSpPr/>
            <p:nvPr/>
          </p:nvGrpSpPr>
          <p:grpSpPr>
            <a:xfrm>
              <a:off x="660399" y="4629623"/>
              <a:ext cx="3644517" cy="1308761"/>
              <a:chOff x="8210999" y="1130300"/>
              <a:chExt cx="3523428" cy="1308761"/>
            </a:xfrm>
          </p:grpSpPr>
          <p:sp>
            <p:nvSpPr>
              <p:cNvPr id="21" name="ïṧḻïḓê"/>
              <p:cNvSpPr txBox="1"/>
              <p:nvPr/>
            </p:nvSpPr>
            <p:spPr bwMode="auto">
              <a:xfrm>
                <a:off x="8210999" y="1130300"/>
                <a:ext cx="352342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  <p:sp>
            <p:nvSpPr>
              <p:cNvPr id="22" name="ïṩļiḓê"/>
              <p:cNvSpPr/>
              <p:nvPr/>
            </p:nvSpPr>
            <p:spPr bwMode="auto">
              <a:xfrm>
                <a:off x="8210999" y="1572106"/>
                <a:ext cx="3523428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en-US" altLang="zh-CN" sz="1100" dirty="0"/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660400" y="5071428"/>
              <a:ext cx="400313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fd4b59f4-1752-4c59-89d5-468a72e9fd1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8338" y="2124000"/>
            <a:ext cx="10849358" cy="3285000"/>
            <a:chOff x="668338" y="2124000"/>
            <a:chExt cx="10849358" cy="3285000"/>
          </a:xfrm>
        </p:grpSpPr>
        <p:sp>
          <p:nvSpPr>
            <p:cNvPr id="6" name="iṥļïďé"/>
            <p:cNvSpPr/>
            <p:nvPr/>
          </p:nvSpPr>
          <p:spPr bwMode="auto">
            <a:xfrm flipV="1">
              <a:off x="9287827" y="4021786"/>
              <a:ext cx="517076" cy="138721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grpSp>
          <p:nvGrpSpPr>
            <p:cNvPr id="7" name="ïŝḷîḑè"/>
            <p:cNvGrpSpPr/>
            <p:nvPr/>
          </p:nvGrpSpPr>
          <p:grpSpPr>
            <a:xfrm>
              <a:off x="668338" y="2124000"/>
              <a:ext cx="3942662" cy="1897786"/>
              <a:chOff x="668338" y="2534971"/>
              <a:chExt cx="3083695" cy="1897786"/>
            </a:xfrm>
          </p:grpSpPr>
          <p:sp>
            <p:nvSpPr>
              <p:cNvPr id="15" name="iṥľïďe"/>
              <p:cNvSpPr/>
              <p:nvPr/>
            </p:nvSpPr>
            <p:spPr bwMode="auto">
              <a:xfrm>
                <a:off x="675161" y="2534971"/>
                <a:ext cx="3076872" cy="1897786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  <a:miter lim="800000"/>
              </a:ln>
              <a:effectLst/>
            </p:spPr>
            <p:txBody>
              <a:bodyPr wrap="none" lIns="90000" tIns="46800" rIns="90000" bIns="46800" anchor="ctr">
                <a:normAutofit/>
              </a:bodyPr>
              <a:lstStyle>
                <a:lvl1pPr>
                  <a:defRPr sz="1300" b="1">
                    <a:solidFill>
                      <a:srgbClr val="000000"/>
                    </a:solidFill>
                  </a:defRPr>
                </a:lvl1pPr>
                <a:lvl2pPr marL="742950" indent="-285750">
                  <a:defRPr sz="1300" b="1">
                    <a:solidFill>
                      <a:srgbClr val="000000"/>
                    </a:solidFill>
                  </a:defRPr>
                </a:lvl2pPr>
                <a:lvl3pPr marL="1143000" indent="-228600">
                  <a:defRPr sz="1300" b="1">
                    <a:solidFill>
                      <a:srgbClr val="000000"/>
                    </a:solidFill>
                  </a:defRPr>
                </a:lvl3pPr>
                <a:lvl4pPr marL="1600200" indent="-228600">
                  <a:defRPr sz="1300" b="1">
                    <a:solidFill>
                      <a:srgbClr val="000000"/>
                    </a:solidFill>
                  </a:defRPr>
                </a:lvl4pPr>
                <a:lvl5pPr marL="2057400" indent="-228600">
                  <a:defRPr sz="1300" b="1">
                    <a:solidFill>
                      <a:srgbClr val="000000"/>
                    </a:solidFill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9pPr>
              </a:lstStyle>
              <a:p>
                <a:endParaRPr lang="zh-CN" altLang="en-US" sz="2400" dirty="0"/>
              </a:p>
            </p:txBody>
          </p:sp>
          <p:sp>
            <p:nvSpPr>
              <p:cNvPr id="16" name="íşlîḓê"/>
              <p:cNvSpPr txBox="1"/>
              <p:nvPr/>
            </p:nvSpPr>
            <p:spPr>
              <a:xfrm>
                <a:off x="668338" y="3162876"/>
                <a:ext cx="3083695" cy="1166123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 anchorCtr="0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en-US" altLang="zh-CN" sz="1100" dirty="0"/>
              </a:p>
            </p:txBody>
          </p:sp>
          <p:sp>
            <p:nvSpPr>
              <p:cNvPr id="17" name="íś1îḍe"/>
              <p:cNvSpPr/>
              <p:nvPr/>
            </p:nvSpPr>
            <p:spPr>
              <a:xfrm>
                <a:off x="668338" y="2709000"/>
                <a:ext cx="3083695" cy="453877"/>
              </a:xfrm>
              <a:prstGeom prst="rect">
                <a:avLst/>
              </a:prstGeom>
            </p:spPr>
            <p:txBody>
              <a:bodyPr wrap="none" lIns="90000" tIns="46800" rIns="90000" bIns="46800" anchor="ctr">
                <a:normAutofit/>
              </a:bodyPr>
              <a:lstStyle/>
              <a:p>
                <a:pPr lvl="0" defTabSz="914400">
                  <a:defRPr/>
                </a:pPr>
                <a:r>
                  <a:rPr lang="en-US" altLang="zh-CN" b="1" dirty="0"/>
                  <a:t>Text here</a:t>
                </a:r>
                <a:endParaRPr lang="zh-CN" altLang="en-US" b="1" dirty="0"/>
              </a:p>
            </p:txBody>
          </p:sp>
        </p:grpSp>
        <p:grpSp>
          <p:nvGrpSpPr>
            <p:cNvPr id="8" name="íṩḷídê"/>
            <p:cNvGrpSpPr/>
            <p:nvPr/>
          </p:nvGrpSpPr>
          <p:grpSpPr>
            <a:xfrm>
              <a:off x="7575034" y="2124000"/>
              <a:ext cx="3942662" cy="1897786"/>
              <a:chOff x="668338" y="2534971"/>
              <a:chExt cx="3083695" cy="1897786"/>
            </a:xfrm>
          </p:grpSpPr>
          <p:sp>
            <p:nvSpPr>
              <p:cNvPr id="12" name="íSḻíḓê"/>
              <p:cNvSpPr/>
              <p:nvPr/>
            </p:nvSpPr>
            <p:spPr bwMode="auto">
              <a:xfrm>
                <a:off x="675161" y="2534971"/>
                <a:ext cx="3076872" cy="1897786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  <a:miter lim="800000"/>
              </a:ln>
              <a:effectLst/>
            </p:spPr>
            <p:txBody>
              <a:bodyPr wrap="none" lIns="90000" tIns="46800" rIns="90000" bIns="46800" anchor="ctr">
                <a:normAutofit/>
              </a:bodyPr>
              <a:lstStyle>
                <a:lvl1pPr>
                  <a:defRPr sz="1300" b="1">
                    <a:solidFill>
                      <a:srgbClr val="000000"/>
                    </a:solidFill>
                  </a:defRPr>
                </a:lvl1pPr>
                <a:lvl2pPr marL="742950" indent="-285750">
                  <a:defRPr sz="1300" b="1">
                    <a:solidFill>
                      <a:srgbClr val="000000"/>
                    </a:solidFill>
                  </a:defRPr>
                </a:lvl2pPr>
                <a:lvl3pPr marL="1143000" indent="-228600">
                  <a:defRPr sz="1300" b="1">
                    <a:solidFill>
                      <a:srgbClr val="000000"/>
                    </a:solidFill>
                  </a:defRPr>
                </a:lvl3pPr>
                <a:lvl4pPr marL="1600200" indent="-228600">
                  <a:defRPr sz="1300" b="1">
                    <a:solidFill>
                      <a:srgbClr val="000000"/>
                    </a:solidFill>
                  </a:defRPr>
                </a:lvl4pPr>
                <a:lvl5pPr marL="2057400" indent="-228600">
                  <a:defRPr sz="1300" b="1">
                    <a:solidFill>
                      <a:srgbClr val="000000"/>
                    </a:solidFill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9pPr>
              </a:lstStyle>
              <a:p>
                <a:endParaRPr lang="zh-CN" altLang="en-US" sz="2400" dirty="0"/>
              </a:p>
            </p:txBody>
          </p:sp>
          <p:sp>
            <p:nvSpPr>
              <p:cNvPr id="13" name="íŝḷïḋê"/>
              <p:cNvSpPr txBox="1"/>
              <p:nvPr/>
            </p:nvSpPr>
            <p:spPr>
              <a:xfrm>
                <a:off x="668338" y="3162876"/>
                <a:ext cx="3083695" cy="1166123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 anchorCtr="0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en-US" altLang="zh-CN" sz="1100" dirty="0"/>
              </a:p>
            </p:txBody>
          </p:sp>
          <p:sp>
            <p:nvSpPr>
              <p:cNvPr id="14" name="îṧ1ïḑe"/>
              <p:cNvSpPr/>
              <p:nvPr/>
            </p:nvSpPr>
            <p:spPr>
              <a:xfrm>
                <a:off x="668338" y="2709000"/>
                <a:ext cx="3083695" cy="453877"/>
              </a:xfrm>
              <a:prstGeom prst="rect">
                <a:avLst/>
              </a:prstGeom>
            </p:spPr>
            <p:txBody>
              <a:bodyPr wrap="none" lIns="90000" tIns="46800" rIns="90000" bIns="46800" anchor="ctr">
                <a:normAutofit/>
              </a:bodyPr>
              <a:lstStyle/>
              <a:p>
                <a:pPr lvl="0" defTabSz="914400">
                  <a:defRPr/>
                </a:pPr>
                <a:r>
                  <a:rPr lang="en-US" altLang="zh-CN" b="1" dirty="0"/>
                  <a:t>Text here</a:t>
                </a:r>
                <a:endParaRPr lang="zh-CN" altLang="en-US" b="1" dirty="0"/>
              </a:p>
            </p:txBody>
          </p:sp>
        </p:grpSp>
        <p:sp>
          <p:nvSpPr>
            <p:cNvPr id="9" name="íṣļïḍè"/>
            <p:cNvSpPr/>
            <p:nvPr/>
          </p:nvSpPr>
          <p:spPr bwMode="auto">
            <a:xfrm>
              <a:off x="4841883" y="2341282"/>
              <a:ext cx="2508233" cy="1305156"/>
            </a:xfrm>
            <a:prstGeom prst="rightArrow">
              <a:avLst>
                <a:gd name="adj1" fmla="val 50000"/>
                <a:gd name="adj2" fmla="val 45475"/>
              </a:avLst>
            </a:prstGeom>
            <a:solidFill>
              <a:schemeClr val="accent1"/>
            </a:solidFill>
            <a:ln w="6350">
              <a:noFill/>
              <a:miter lim="800000"/>
            </a:ln>
            <a:effectLst/>
          </p:spPr>
          <p:txBody>
            <a:bodyPr wrap="none" lIns="90000" tIns="46800" rIns="90000" bIns="46800" anchor="ctr">
              <a:normAutofit/>
            </a:bodyPr>
            <a:lstStyle>
              <a:lvl1pPr>
                <a:defRPr sz="1300" b="1">
                  <a:solidFill>
                    <a:srgbClr val="000000"/>
                  </a:solidFill>
                </a:defRPr>
              </a:lvl1pPr>
              <a:lvl2pPr marL="742950" indent="-285750">
                <a:defRPr sz="1300" b="1">
                  <a:solidFill>
                    <a:srgbClr val="000000"/>
                  </a:solidFill>
                </a:defRPr>
              </a:lvl2pPr>
              <a:lvl3pPr marL="1143000" indent="-228600">
                <a:defRPr sz="1300" b="1">
                  <a:solidFill>
                    <a:srgbClr val="000000"/>
                  </a:solidFill>
                </a:defRPr>
              </a:lvl3pPr>
              <a:lvl4pPr marL="1600200" indent="-228600">
                <a:defRPr sz="1300" b="1">
                  <a:solidFill>
                    <a:srgbClr val="000000"/>
                  </a:solidFill>
                </a:defRPr>
              </a:lvl4pPr>
              <a:lvl5pPr marL="2057400" indent="-228600">
                <a:defRPr sz="1300" b="1">
                  <a:solidFill>
                    <a:srgbClr val="000000"/>
                  </a:solidFill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íŝliḋè"/>
            <p:cNvSpPr/>
            <p:nvPr/>
          </p:nvSpPr>
          <p:spPr bwMode="auto">
            <a:xfrm flipV="1">
              <a:off x="2238758" y="4284000"/>
              <a:ext cx="801822" cy="1125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11" name="ïṡ1íḍê"/>
            <p:cNvSpPr/>
            <p:nvPr/>
          </p:nvSpPr>
          <p:spPr bwMode="auto">
            <a:xfrm>
              <a:off x="2451000" y="5094000"/>
              <a:ext cx="7353903" cy="315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96" descr="C:\Users\DELL\Pictures\清华大学\63ea9369ly1gfy1d6l8hsj21gn0z4wrt.jpg63ea9369ly1gfy1d6l8hsj21gn0z4wrt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185318" y="76999"/>
            <a:ext cx="4777207" cy="2994660"/>
          </a:xfr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Supporting text here.</a:t>
            </a:r>
            <a:endParaRPr lang="en-US" altLang="zh-CN"/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179820" y="4081272"/>
            <a:ext cx="426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221201" y="297952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1e706bfc-eda5-4379-8a84-ac940a8766e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23890"/>
            <a:ext cx="12192000" cy="4558960"/>
            <a:chOff x="0" y="1123890"/>
            <a:chExt cx="12192000" cy="4558960"/>
          </a:xfrm>
        </p:grpSpPr>
        <p:sp>
          <p:nvSpPr>
            <p:cNvPr id="6" name="îṩlíḓè"/>
            <p:cNvSpPr txBox="1"/>
            <p:nvPr/>
          </p:nvSpPr>
          <p:spPr>
            <a:xfrm>
              <a:off x="1889403" y="4566343"/>
              <a:ext cx="2354400" cy="32221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 lnSpcReduction="10000"/>
            </a:bodyPr>
            <a:lstStyle/>
            <a:p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7" name="ï$ļîde"/>
            <p:cNvSpPr txBox="1"/>
            <p:nvPr/>
          </p:nvSpPr>
          <p:spPr>
            <a:xfrm>
              <a:off x="1889403" y="4911421"/>
              <a:ext cx="2352572" cy="571357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8" name="ïs1ïďé"/>
            <p:cNvSpPr txBox="1"/>
            <p:nvPr/>
          </p:nvSpPr>
          <p:spPr>
            <a:xfrm>
              <a:off x="5973266" y="4775940"/>
              <a:ext cx="2354400" cy="32221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 lnSpcReduction="10000"/>
            </a:bodyPr>
            <a:lstStyle/>
            <a:p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9" name="iSḷiďê"/>
            <p:cNvSpPr txBox="1"/>
            <p:nvPr/>
          </p:nvSpPr>
          <p:spPr>
            <a:xfrm>
              <a:off x="5973266" y="5111493"/>
              <a:ext cx="2352572" cy="571357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0" name="iṥḻïďé"/>
            <p:cNvSpPr txBox="1"/>
            <p:nvPr/>
          </p:nvSpPr>
          <p:spPr>
            <a:xfrm>
              <a:off x="4918800" y="3263347"/>
              <a:ext cx="2354400" cy="32221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 lnSpcReduction="10000"/>
            </a:bodyPr>
            <a:lstStyle/>
            <a:p>
              <a:pPr algn="ct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1" name="ïŝľïďé"/>
            <p:cNvSpPr txBox="1"/>
            <p:nvPr/>
          </p:nvSpPr>
          <p:spPr>
            <a:xfrm>
              <a:off x="4918801" y="3585561"/>
              <a:ext cx="2352572" cy="571357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grpSp>
          <p:nvGrpSpPr>
            <p:cNvPr id="12" name="ï$ľidé"/>
            <p:cNvGrpSpPr/>
            <p:nvPr/>
          </p:nvGrpSpPr>
          <p:grpSpPr>
            <a:xfrm>
              <a:off x="8071340" y="3253872"/>
              <a:ext cx="634692" cy="634692"/>
              <a:chOff x="8374301" y="3830754"/>
              <a:chExt cx="634692" cy="634692"/>
            </a:xfrm>
          </p:grpSpPr>
          <p:sp>
            <p:nvSpPr>
              <p:cNvPr id="29" name="íṩlîďè"/>
              <p:cNvSpPr/>
              <p:nvPr/>
            </p:nvSpPr>
            <p:spPr>
              <a:xfrm>
                <a:off x="8374301" y="3830754"/>
                <a:ext cx="634692" cy="634692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ṣḷíḓé"/>
              <p:cNvSpPr/>
              <p:nvPr/>
            </p:nvSpPr>
            <p:spPr bwMode="auto">
              <a:xfrm>
                <a:off x="8590268" y="3945439"/>
                <a:ext cx="202756" cy="393188"/>
              </a:xfrm>
              <a:custGeom>
                <a:avLst/>
                <a:gdLst>
                  <a:gd name="connsiteX0" fmla="*/ 159127 w 313668"/>
                  <a:gd name="connsiteY0" fmla="*/ 411396 h 608274"/>
                  <a:gd name="connsiteX1" fmla="*/ 159127 w 313668"/>
                  <a:gd name="connsiteY1" fmla="*/ 577440 h 608274"/>
                  <a:gd name="connsiteX2" fmla="*/ 128336 w 313668"/>
                  <a:gd name="connsiteY2" fmla="*/ 608274 h 608274"/>
                  <a:gd name="connsiteX3" fmla="*/ 97453 w 313668"/>
                  <a:gd name="connsiteY3" fmla="*/ 577440 h 608274"/>
                  <a:gd name="connsiteX4" fmla="*/ 97453 w 313668"/>
                  <a:gd name="connsiteY4" fmla="*/ 458706 h 608274"/>
                  <a:gd name="connsiteX5" fmla="*/ 128221 w 313668"/>
                  <a:gd name="connsiteY5" fmla="*/ 306395 h 608274"/>
                  <a:gd name="connsiteX6" fmla="*/ 168122 w 313668"/>
                  <a:gd name="connsiteY6" fmla="*/ 358410 h 608274"/>
                  <a:gd name="connsiteX7" fmla="*/ 171347 w 313668"/>
                  <a:gd name="connsiteY7" fmla="*/ 370377 h 608274"/>
                  <a:gd name="connsiteX8" fmla="*/ 165173 w 313668"/>
                  <a:gd name="connsiteY8" fmla="*/ 381149 h 608274"/>
                  <a:gd name="connsiteX9" fmla="*/ 71917 w 313668"/>
                  <a:gd name="connsiteY9" fmla="*/ 452588 h 608274"/>
                  <a:gd name="connsiteX10" fmla="*/ 62057 w 313668"/>
                  <a:gd name="connsiteY10" fmla="*/ 455994 h 608274"/>
                  <a:gd name="connsiteX11" fmla="*/ 49156 w 313668"/>
                  <a:gd name="connsiteY11" fmla="*/ 449642 h 608274"/>
                  <a:gd name="connsiteX12" fmla="*/ 3357 w 313668"/>
                  <a:gd name="connsiteY12" fmla="*/ 390079 h 608274"/>
                  <a:gd name="connsiteX13" fmla="*/ 132 w 313668"/>
                  <a:gd name="connsiteY13" fmla="*/ 378019 h 608274"/>
                  <a:gd name="connsiteX14" fmla="*/ 6398 w 313668"/>
                  <a:gd name="connsiteY14" fmla="*/ 367339 h 608274"/>
                  <a:gd name="connsiteX15" fmla="*/ 9162 w 313668"/>
                  <a:gd name="connsiteY15" fmla="*/ 365130 h 608274"/>
                  <a:gd name="connsiteX16" fmla="*/ 43904 w 313668"/>
                  <a:gd name="connsiteY16" fmla="*/ 407754 h 608274"/>
                  <a:gd name="connsiteX17" fmla="*/ 59661 w 313668"/>
                  <a:gd name="connsiteY17" fmla="*/ 410240 h 608274"/>
                  <a:gd name="connsiteX18" fmla="*/ 107948 w 313668"/>
                  <a:gd name="connsiteY18" fmla="*/ 375165 h 608274"/>
                  <a:gd name="connsiteX19" fmla="*/ 126009 w 313668"/>
                  <a:gd name="connsiteY19" fmla="*/ 319836 h 608274"/>
                  <a:gd name="connsiteX20" fmla="*/ 128221 w 313668"/>
                  <a:gd name="connsiteY20" fmla="*/ 306395 h 608274"/>
                  <a:gd name="connsiteX21" fmla="*/ 163534 w 313668"/>
                  <a:gd name="connsiteY21" fmla="*/ 163741 h 608274"/>
                  <a:gd name="connsiteX22" fmla="*/ 160861 w 313668"/>
                  <a:gd name="connsiteY22" fmla="*/ 166411 h 608274"/>
                  <a:gd name="connsiteX23" fmla="*/ 160861 w 313668"/>
                  <a:gd name="connsiteY23" fmla="*/ 185098 h 608274"/>
                  <a:gd name="connsiteX24" fmla="*/ 163534 w 313668"/>
                  <a:gd name="connsiteY24" fmla="*/ 187767 h 608274"/>
                  <a:gd name="connsiteX25" fmla="*/ 179484 w 313668"/>
                  <a:gd name="connsiteY25" fmla="*/ 187767 h 608274"/>
                  <a:gd name="connsiteX26" fmla="*/ 182157 w 313668"/>
                  <a:gd name="connsiteY26" fmla="*/ 185098 h 608274"/>
                  <a:gd name="connsiteX27" fmla="*/ 182157 w 313668"/>
                  <a:gd name="connsiteY27" fmla="*/ 166411 h 608274"/>
                  <a:gd name="connsiteX28" fmla="*/ 179484 w 313668"/>
                  <a:gd name="connsiteY28" fmla="*/ 163741 h 608274"/>
                  <a:gd name="connsiteX29" fmla="*/ 131358 w 313668"/>
                  <a:gd name="connsiteY29" fmla="*/ 155456 h 608274"/>
                  <a:gd name="connsiteX30" fmla="*/ 211383 w 313668"/>
                  <a:gd name="connsiteY30" fmla="*/ 155456 h 608274"/>
                  <a:gd name="connsiteX31" fmla="*/ 260338 w 313668"/>
                  <a:gd name="connsiteY31" fmla="*/ 190989 h 608274"/>
                  <a:gd name="connsiteX32" fmla="*/ 312151 w 313668"/>
                  <a:gd name="connsiteY32" fmla="*/ 350060 h 608274"/>
                  <a:gd name="connsiteX33" fmla="*/ 292606 w 313668"/>
                  <a:gd name="connsiteY33" fmla="*/ 388447 h 608274"/>
                  <a:gd name="connsiteX34" fmla="*/ 283110 w 313668"/>
                  <a:gd name="connsiteY34" fmla="*/ 389920 h 608274"/>
                  <a:gd name="connsiteX35" fmla="*/ 254069 w 313668"/>
                  <a:gd name="connsiteY35" fmla="*/ 368931 h 608274"/>
                  <a:gd name="connsiteX36" fmla="*/ 245310 w 313668"/>
                  <a:gd name="connsiteY36" fmla="*/ 341867 h 608274"/>
                  <a:gd name="connsiteX37" fmla="*/ 245310 w 313668"/>
                  <a:gd name="connsiteY37" fmla="*/ 383108 h 608274"/>
                  <a:gd name="connsiteX38" fmla="*/ 245310 w 313668"/>
                  <a:gd name="connsiteY38" fmla="*/ 577436 h 608274"/>
                  <a:gd name="connsiteX39" fmla="*/ 214425 w 313668"/>
                  <a:gd name="connsiteY39" fmla="*/ 608274 h 608274"/>
                  <a:gd name="connsiteX40" fmla="*/ 183540 w 313668"/>
                  <a:gd name="connsiteY40" fmla="*/ 577436 h 608274"/>
                  <a:gd name="connsiteX41" fmla="*/ 183540 w 313668"/>
                  <a:gd name="connsiteY41" fmla="*/ 391301 h 608274"/>
                  <a:gd name="connsiteX42" fmla="*/ 191561 w 313668"/>
                  <a:gd name="connsiteY42" fmla="*/ 373074 h 608274"/>
                  <a:gd name="connsiteX43" fmla="*/ 184278 w 313668"/>
                  <a:gd name="connsiteY43" fmla="*/ 346102 h 608274"/>
                  <a:gd name="connsiteX44" fmla="*/ 181789 w 313668"/>
                  <a:gd name="connsiteY44" fmla="*/ 342788 h 608274"/>
                  <a:gd name="connsiteX45" fmla="*/ 197646 w 313668"/>
                  <a:gd name="connsiteY45" fmla="*/ 323825 h 608274"/>
                  <a:gd name="connsiteX46" fmla="*/ 201242 w 313668"/>
                  <a:gd name="connsiteY46" fmla="*/ 310661 h 608274"/>
                  <a:gd name="connsiteX47" fmla="*/ 185015 w 313668"/>
                  <a:gd name="connsiteY47" fmla="*/ 216396 h 608274"/>
                  <a:gd name="connsiteX48" fmla="*/ 182526 w 313668"/>
                  <a:gd name="connsiteY48" fmla="*/ 201760 h 608274"/>
                  <a:gd name="connsiteX49" fmla="*/ 179853 w 313668"/>
                  <a:gd name="connsiteY49" fmla="*/ 199550 h 608274"/>
                  <a:gd name="connsiteX50" fmla="*/ 162797 w 313668"/>
                  <a:gd name="connsiteY50" fmla="*/ 199550 h 608274"/>
                  <a:gd name="connsiteX51" fmla="*/ 160123 w 313668"/>
                  <a:gd name="connsiteY51" fmla="*/ 201760 h 608274"/>
                  <a:gd name="connsiteX52" fmla="*/ 157634 w 313668"/>
                  <a:gd name="connsiteY52" fmla="*/ 216396 h 608274"/>
                  <a:gd name="connsiteX53" fmla="*/ 144266 w 313668"/>
                  <a:gd name="connsiteY53" fmla="*/ 293999 h 608274"/>
                  <a:gd name="connsiteX54" fmla="*/ 138550 w 313668"/>
                  <a:gd name="connsiteY54" fmla="*/ 286450 h 608274"/>
                  <a:gd name="connsiteX55" fmla="*/ 119650 w 313668"/>
                  <a:gd name="connsiteY55" fmla="*/ 273747 h 608274"/>
                  <a:gd name="connsiteX56" fmla="*/ 119189 w 313668"/>
                  <a:gd name="connsiteY56" fmla="*/ 275127 h 608274"/>
                  <a:gd name="connsiteX57" fmla="*/ 88580 w 313668"/>
                  <a:gd name="connsiteY57" fmla="*/ 368931 h 608274"/>
                  <a:gd name="connsiteX58" fmla="*/ 50135 w 313668"/>
                  <a:gd name="connsiteY58" fmla="*/ 388447 h 608274"/>
                  <a:gd name="connsiteX59" fmla="*/ 30590 w 313668"/>
                  <a:gd name="connsiteY59" fmla="*/ 350060 h 608274"/>
                  <a:gd name="connsiteX60" fmla="*/ 61107 w 313668"/>
                  <a:gd name="connsiteY60" fmla="*/ 256256 h 608274"/>
                  <a:gd name="connsiteX61" fmla="*/ 82403 w 313668"/>
                  <a:gd name="connsiteY61" fmla="*/ 190989 h 608274"/>
                  <a:gd name="connsiteX62" fmla="*/ 131358 w 313668"/>
                  <a:gd name="connsiteY62" fmla="*/ 155456 h 608274"/>
                  <a:gd name="connsiteX63" fmla="*/ 171336 w 313668"/>
                  <a:gd name="connsiteY63" fmla="*/ 0 h 608274"/>
                  <a:gd name="connsiteX64" fmla="*/ 238585 w 313668"/>
                  <a:gd name="connsiteY64" fmla="*/ 67108 h 608274"/>
                  <a:gd name="connsiteX65" fmla="*/ 171336 w 313668"/>
                  <a:gd name="connsiteY65" fmla="*/ 134216 h 608274"/>
                  <a:gd name="connsiteX66" fmla="*/ 104087 w 313668"/>
                  <a:gd name="connsiteY66" fmla="*/ 67108 h 608274"/>
                  <a:gd name="connsiteX67" fmla="*/ 171336 w 313668"/>
                  <a:gd name="connsiteY67" fmla="*/ 0 h 608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13668" h="608274">
                    <a:moveTo>
                      <a:pt x="159127" y="411396"/>
                    </a:moveTo>
                    <a:lnTo>
                      <a:pt x="159127" y="577440"/>
                    </a:lnTo>
                    <a:cubicBezTo>
                      <a:pt x="159127" y="594468"/>
                      <a:pt x="145391" y="608274"/>
                      <a:pt x="128336" y="608274"/>
                    </a:cubicBezTo>
                    <a:cubicBezTo>
                      <a:pt x="111282" y="608274"/>
                      <a:pt x="97453" y="594468"/>
                      <a:pt x="97453" y="577440"/>
                    </a:cubicBezTo>
                    <a:lnTo>
                      <a:pt x="97453" y="458706"/>
                    </a:lnTo>
                    <a:close/>
                    <a:moveTo>
                      <a:pt x="128221" y="306395"/>
                    </a:moveTo>
                    <a:lnTo>
                      <a:pt x="168122" y="358410"/>
                    </a:lnTo>
                    <a:cubicBezTo>
                      <a:pt x="170794" y="361816"/>
                      <a:pt x="171900" y="366143"/>
                      <a:pt x="171347" y="370377"/>
                    </a:cubicBezTo>
                    <a:cubicBezTo>
                      <a:pt x="170794" y="374612"/>
                      <a:pt x="168583" y="378479"/>
                      <a:pt x="165173" y="381149"/>
                    </a:cubicBezTo>
                    <a:lnTo>
                      <a:pt x="71917" y="452588"/>
                    </a:lnTo>
                    <a:cubicBezTo>
                      <a:pt x="68968" y="454889"/>
                      <a:pt x="65467" y="455994"/>
                      <a:pt x="62057" y="455994"/>
                    </a:cubicBezTo>
                    <a:cubicBezTo>
                      <a:pt x="57173" y="455994"/>
                      <a:pt x="52289" y="453785"/>
                      <a:pt x="49156" y="449642"/>
                    </a:cubicBezTo>
                    <a:lnTo>
                      <a:pt x="3357" y="390079"/>
                    </a:lnTo>
                    <a:cubicBezTo>
                      <a:pt x="777" y="386672"/>
                      <a:pt x="-421" y="382345"/>
                      <a:pt x="132" y="378019"/>
                    </a:cubicBezTo>
                    <a:cubicBezTo>
                      <a:pt x="685" y="373784"/>
                      <a:pt x="2988" y="369917"/>
                      <a:pt x="6398" y="367339"/>
                    </a:cubicBezTo>
                    <a:lnTo>
                      <a:pt x="9162" y="365130"/>
                    </a:lnTo>
                    <a:cubicBezTo>
                      <a:pt x="11374" y="384279"/>
                      <a:pt x="24367" y="401402"/>
                      <a:pt x="43904" y="407754"/>
                    </a:cubicBezTo>
                    <a:cubicBezTo>
                      <a:pt x="49064" y="409411"/>
                      <a:pt x="54409" y="410240"/>
                      <a:pt x="59661" y="410240"/>
                    </a:cubicBezTo>
                    <a:cubicBezTo>
                      <a:pt x="81040" y="410240"/>
                      <a:pt x="100945" y="396615"/>
                      <a:pt x="107948" y="375165"/>
                    </a:cubicBezTo>
                    <a:lnTo>
                      <a:pt x="126009" y="319836"/>
                    </a:lnTo>
                    <a:cubicBezTo>
                      <a:pt x="127484" y="315325"/>
                      <a:pt x="128037" y="310906"/>
                      <a:pt x="128221" y="306395"/>
                    </a:cubicBezTo>
                    <a:close/>
                    <a:moveTo>
                      <a:pt x="163534" y="163741"/>
                    </a:moveTo>
                    <a:cubicBezTo>
                      <a:pt x="162059" y="163741"/>
                      <a:pt x="160861" y="164938"/>
                      <a:pt x="160861" y="166411"/>
                    </a:cubicBezTo>
                    <a:lnTo>
                      <a:pt x="160861" y="185098"/>
                    </a:lnTo>
                    <a:cubicBezTo>
                      <a:pt x="160861" y="186571"/>
                      <a:pt x="162059" y="187767"/>
                      <a:pt x="163534" y="187767"/>
                    </a:cubicBezTo>
                    <a:lnTo>
                      <a:pt x="179484" y="187767"/>
                    </a:lnTo>
                    <a:cubicBezTo>
                      <a:pt x="180959" y="187767"/>
                      <a:pt x="182157" y="186571"/>
                      <a:pt x="182157" y="185098"/>
                    </a:cubicBezTo>
                    <a:lnTo>
                      <a:pt x="182157" y="166411"/>
                    </a:lnTo>
                    <a:cubicBezTo>
                      <a:pt x="182157" y="164938"/>
                      <a:pt x="180959" y="163741"/>
                      <a:pt x="179484" y="163741"/>
                    </a:cubicBezTo>
                    <a:close/>
                    <a:moveTo>
                      <a:pt x="131358" y="155456"/>
                    </a:moveTo>
                    <a:lnTo>
                      <a:pt x="211383" y="155456"/>
                    </a:lnTo>
                    <a:cubicBezTo>
                      <a:pt x="233694" y="155456"/>
                      <a:pt x="253424" y="169725"/>
                      <a:pt x="260338" y="190989"/>
                    </a:cubicBezTo>
                    <a:lnTo>
                      <a:pt x="312151" y="350060"/>
                    </a:lnTo>
                    <a:cubicBezTo>
                      <a:pt x="317406" y="366078"/>
                      <a:pt x="308556" y="383292"/>
                      <a:pt x="292606" y="388447"/>
                    </a:cubicBezTo>
                    <a:cubicBezTo>
                      <a:pt x="289471" y="389460"/>
                      <a:pt x="286245" y="389920"/>
                      <a:pt x="283110" y="389920"/>
                    </a:cubicBezTo>
                    <a:cubicBezTo>
                      <a:pt x="270295" y="389920"/>
                      <a:pt x="258310" y="381819"/>
                      <a:pt x="254069" y="368931"/>
                    </a:cubicBezTo>
                    <a:lnTo>
                      <a:pt x="245310" y="341867"/>
                    </a:lnTo>
                    <a:lnTo>
                      <a:pt x="245310" y="383108"/>
                    </a:lnTo>
                    <a:lnTo>
                      <a:pt x="245310" y="577436"/>
                    </a:lnTo>
                    <a:cubicBezTo>
                      <a:pt x="245310" y="594466"/>
                      <a:pt x="231481" y="608274"/>
                      <a:pt x="214425" y="608274"/>
                    </a:cubicBezTo>
                    <a:cubicBezTo>
                      <a:pt x="197369" y="608274"/>
                      <a:pt x="183540" y="594466"/>
                      <a:pt x="183540" y="577436"/>
                    </a:cubicBezTo>
                    <a:lnTo>
                      <a:pt x="183540" y="391301"/>
                    </a:lnTo>
                    <a:cubicBezTo>
                      <a:pt x="187873" y="386146"/>
                      <a:pt x="190639" y="379886"/>
                      <a:pt x="191561" y="373074"/>
                    </a:cubicBezTo>
                    <a:cubicBezTo>
                      <a:pt x="192852" y="363316"/>
                      <a:pt x="190271" y="353742"/>
                      <a:pt x="184278" y="346102"/>
                    </a:cubicBezTo>
                    <a:lnTo>
                      <a:pt x="181789" y="342788"/>
                    </a:lnTo>
                    <a:lnTo>
                      <a:pt x="197646" y="323825"/>
                    </a:lnTo>
                    <a:cubicBezTo>
                      <a:pt x="200688" y="320142"/>
                      <a:pt x="201979" y="315355"/>
                      <a:pt x="201242" y="310661"/>
                    </a:cubicBezTo>
                    <a:lnTo>
                      <a:pt x="185015" y="216396"/>
                    </a:lnTo>
                    <a:lnTo>
                      <a:pt x="182526" y="201760"/>
                    </a:lnTo>
                    <a:cubicBezTo>
                      <a:pt x="182250" y="200471"/>
                      <a:pt x="181143" y="199550"/>
                      <a:pt x="179853" y="199550"/>
                    </a:cubicBezTo>
                    <a:lnTo>
                      <a:pt x="162797" y="199550"/>
                    </a:lnTo>
                    <a:cubicBezTo>
                      <a:pt x="161506" y="199550"/>
                      <a:pt x="160400" y="200471"/>
                      <a:pt x="160123" y="201760"/>
                    </a:cubicBezTo>
                    <a:lnTo>
                      <a:pt x="157634" y="216396"/>
                    </a:lnTo>
                    <a:lnTo>
                      <a:pt x="144266" y="293999"/>
                    </a:lnTo>
                    <a:lnTo>
                      <a:pt x="138550" y="286450"/>
                    </a:lnTo>
                    <a:cubicBezTo>
                      <a:pt x="133663" y="280191"/>
                      <a:pt x="127025" y="275864"/>
                      <a:pt x="119650" y="273747"/>
                    </a:cubicBezTo>
                    <a:lnTo>
                      <a:pt x="119189" y="275127"/>
                    </a:lnTo>
                    <a:lnTo>
                      <a:pt x="88580" y="368931"/>
                    </a:lnTo>
                    <a:cubicBezTo>
                      <a:pt x="83418" y="384949"/>
                      <a:pt x="66177" y="393694"/>
                      <a:pt x="50135" y="388447"/>
                    </a:cubicBezTo>
                    <a:cubicBezTo>
                      <a:pt x="34094" y="383200"/>
                      <a:pt x="25335" y="366078"/>
                      <a:pt x="30590" y="350060"/>
                    </a:cubicBezTo>
                    <a:lnTo>
                      <a:pt x="61107" y="256256"/>
                    </a:lnTo>
                    <a:lnTo>
                      <a:pt x="82403" y="190989"/>
                    </a:lnTo>
                    <a:cubicBezTo>
                      <a:pt x="89318" y="169725"/>
                      <a:pt x="108955" y="155456"/>
                      <a:pt x="131358" y="155456"/>
                    </a:cubicBezTo>
                    <a:close/>
                    <a:moveTo>
                      <a:pt x="171336" y="0"/>
                    </a:moveTo>
                    <a:cubicBezTo>
                      <a:pt x="208477" y="0"/>
                      <a:pt x="238585" y="30045"/>
                      <a:pt x="238585" y="67108"/>
                    </a:cubicBezTo>
                    <a:cubicBezTo>
                      <a:pt x="238585" y="104171"/>
                      <a:pt x="208477" y="134216"/>
                      <a:pt x="171336" y="134216"/>
                    </a:cubicBezTo>
                    <a:cubicBezTo>
                      <a:pt x="134195" y="134216"/>
                      <a:pt x="104087" y="104171"/>
                      <a:pt x="104087" y="67108"/>
                    </a:cubicBezTo>
                    <a:cubicBezTo>
                      <a:pt x="104087" y="30045"/>
                      <a:pt x="134195" y="0"/>
                      <a:pt x="17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3" name="ïŝḻiḍe"/>
            <p:cNvSpPr txBox="1"/>
            <p:nvPr/>
          </p:nvSpPr>
          <p:spPr>
            <a:xfrm>
              <a:off x="8071340" y="3981647"/>
              <a:ext cx="2354400" cy="32221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 lnSpcReduction="10000"/>
            </a:bodyPr>
            <a:lstStyle/>
            <a:p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4" name="îṩļíḋe"/>
            <p:cNvSpPr txBox="1"/>
            <p:nvPr/>
          </p:nvSpPr>
          <p:spPr>
            <a:xfrm>
              <a:off x="8071341" y="4317200"/>
              <a:ext cx="2352572" cy="571357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5" name="íşlïďè"/>
            <p:cNvSpPr/>
            <p:nvPr/>
          </p:nvSpPr>
          <p:spPr>
            <a:xfrm>
              <a:off x="0" y="1123890"/>
              <a:ext cx="12192000" cy="1718091"/>
            </a:xfrm>
            <a:prstGeom prst="rect">
              <a:avLst/>
            </a:prstGeom>
            <a:blipFill rotWithShape="1">
              <a:blip r:embed="rId2"/>
              <a:stretch>
                <a:fillRect t="-150688" b="-148476"/>
              </a:stretch>
            </a:blip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6" name="îSlíḍè"/>
            <p:cNvSpPr/>
            <p:nvPr/>
          </p:nvSpPr>
          <p:spPr>
            <a:xfrm>
              <a:off x="0" y="1125538"/>
              <a:ext cx="12192000" cy="538364"/>
            </a:xfrm>
            <a:prstGeom prst="rect">
              <a:avLst/>
            </a:prstGeom>
            <a:solidFill>
              <a:schemeClr val="tx1">
                <a:alpha val="88000"/>
              </a:schemeClr>
            </a:solidFill>
            <a:ln>
              <a:noFill/>
            </a:ln>
          </p:spPr>
          <p:txBody>
            <a:bodyPr wrap="none" lIns="91412" tIns="45700" rIns="91412" bIns="45700" anchor="ctr" anchorCtr="1">
              <a:normAutofit/>
            </a:bodyPr>
            <a:lstStyle/>
            <a:p>
              <a:pPr>
                <a:buSzPct val="25000"/>
              </a:pPr>
              <a:r>
                <a:rPr lang="en-US" altLang="zh-CN" b="1" dirty="0">
                  <a:solidFill>
                    <a:schemeClr val="bg1"/>
                  </a:solidFill>
                </a:rPr>
                <a:t>Text Here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直接连接符 16"/>
            <p:cNvCxnSpPr>
              <a:stCxn id="23" idx="5"/>
              <a:endCxn id="25" idx="5"/>
            </p:cNvCxnSpPr>
            <p:nvPr/>
          </p:nvCxnSpPr>
          <p:spPr>
            <a:xfrm>
              <a:off x="2829582" y="4349393"/>
              <a:ext cx="3007564" cy="1099691"/>
            </a:xfrm>
            <a:prstGeom prst="line">
              <a:avLst/>
            </a:prstGeom>
            <a:ln w="85725" cap="rnd">
              <a:solidFill>
                <a:schemeClr val="bg1">
                  <a:lumMod val="75000"/>
                  <a:alpha val="34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23" idx="2"/>
              <a:endCxn id="27" idx="2"/>
            </p:cNvCxnSpPr>
            <p:nvPr/>
          </p:nvCxnSpPr>
          <p:spPr>
            <a:xfrm flipV="1">
              <a:off x="1889403" y="2779996"/>
              <a:ext cx="3822398" cy="1179962"/>
            </a:xfrm>
            <a:prstGeom prst="line">
              <a:avLst/>
            </a:prstGeom>
            <a:ln w="85725" cap="rnd">
              <a:solidFill>
                <a:schemeClr val="bg1">
                  <a:lumMod val="75000"/>
                  <a:alpha val="34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27" idx="1"/>
              <a:endCxn id="29" idx="1"/>
            </p:cNvCxnSpPr>
            <p:nvPr/>
          </p:nvCxnSpPr>
          <p:spPr>
            <a:xfrm>
              <a:off x="5824330" y="2508326"/>
              <a:ext cx="2339958" cy="838494"/>
            </a:xfrm>
            <a:prstGeom prst="line">
              <a:avLst/>
            </a:prstGeom>
            <a:ln w="85725" cap="rnd">
              <a:solidFill>
                <a:schemeClr val="bg1">
                  <a:lumMod val="75000"/>
                  <a:alpha val="34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ísḷidè"/>
            <p:cNvGrpSpPr/>
            <p:nvPr/>
          </p:nvGrpSpPr>
          <p:grpSpPr>
            <a:xfrm>
              <a:off x="5711801" y="2395797"/>
              <a:ext cx="768398" cy="768398"/>
              <a:chOff x="5929881" y="2291196"/>
              <a:chExt cx="768398" cy="768398"/>
            </a:xfrm>
          </p:grpSpPr>
          <p:sp>
            <p:nvSpPr>
              <p:cNvPr id="27" name="íṣ1îdè"/>
              <p:cNvSpPr/>
              <p:nvPr/>
            </p:nvSpPr>
            <p:spPr>
              <a:xfrm>
                <a:off x="5929881" y="2291196"/>
                <a:ext cx="768398" cy="768398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ḻíde"/>
              <p:cNvSpPr/>
              <p:nvPr/>
            </p:nvSpPr>
            <p:spPr bwMode="auto">
              <a:xfrm>
                <a:off x="6191346" y="2424019"/>
                <a:ext cx="245468" cy="476018"/>
              </a:xfrm>
              <a:custGeom>
                <a:avLst/>
                <a:gdLst>
                  <a:gd name="connsiteX0" fmla="*/ 159127 w 313668"/>
                  <a:gd name="connsiteY0" fmla="*/ 411396 h 608274"/>
                  <a:gd name="connsiteX1" fmla="*/ 159127 w 313668"/>
                  <a:gd name="connsiteY1" fmla="*/ 577440 h 608274"/>
                  <a:gd name="connsiteX2" fmla="*/ 128336 w 313668"/>
                  <a:gd name="connsiteY2" fmla="*/ 608274 h 608274"/>
                  <a:gd name="connsiteX3" fmla="*/ 97453 w 313668"/>
                  <a:gd name="connsiteY3" fmla="*/ 577440 h 608274"/>
                  <a:gd name="connsiteX4" fmla="*/ 97453 w 313668"/>
                  <a:gd name="connsiteY4" fmla="*/ 458706 h 608274"/>
                  <a:gd name="connsiteX5" fmla="*/ 128221 w 313668"/>
                  <a:gd name="connsiteY5" fmla="*/ 306395 h 608274"/>
                  <a:gd name="connsiteX6" fmla="*/ 168122 w 313668"/>
                  <a:gd name="connsiteY6" fmla="*/ 358410 h 608274"/>
                  <a:gd name="connsiteX7" fmla="*/ 171347 w 313668"/>
                  <a:gd name="connsiteY7" fmla="*/ 370377 h 608274"/>
                  <a:gd name="connsiteX8" fmla="*/ 165173 w 313668"/>
                  <a:gd name="connsiteY8" fmla="*/ 381149 h 608274"/>
                  <a:gd name="connsiteX9" fmla="*/ 71917 w 313668"/>
                  <a:gd name="connsiteY9" fmla="*/ 452588 h 608274"/>
                  <a:gd name="connsiteX10" fmla="*/ 62057 w 313668"/>
                  <a:gd name="connsiteY10" fmla="*/ 455994 h 608274"/>
                  <a:gd name="connsiteX11" fmla="*/ 49156 w 313668"/>
                  <a:gd name="connsiteY11" fmla="*/ 449642 h 608274"/>
                  <a:gd name="connsiteX12" fmla="*/ 3357 w 313668"/>
                  <a:gd name="connsiteY12" fmla="*/ 390079 h 608274"/>
                  <a:gd name="connsiteX13" fmla="*/ 132 w 313668"/>
                  <a:gd name="connsiteY13" fmla="*/ 378019 h 608274"/>
                  <a:gd name="connsiteX14" fmla="*/ 6398 w 313668"/>
                  <a:gd name="connsiteY14" fmla="*/ 367339 h 608274"/>
                  <a:gd name="connsiteX15" fmla="*/ 9162 w 313668"/>
                  <a:gd name="connsiteY15" fmla="*/ 365130 h 608274"/>
                  <a:gd name="connsiteX16" fmla="*/ 43904 w 313668"/>
                  <a:gd name="connsiteY16" fmla="*/ 407754 h 608274"/>
                  <a:gd name="connsiteX17" fmla="*/ 59661 w 313668"/>
                  <a:gd name="connsiteY17" fmla="*/ 410240 h 608274"/>
                  <a:gd name="connsiteX18" fmla="*/ 107948 w 313668"/>
                  <a:gd name="connsiteY18" fmla="*/ 375165 h 608274"/>
                  <a:gd name="connsiteX19" fmla="*/ 126009 w 313668"/>
                  <a:gd name="connsiteY19" fmla="*/ 319836 h 608274"/>
                  <a:gd name="connsiteX20" fmla="*/ 128221 w 313668"/>
                  <a:gd name="connsiteY20" fmla="*/ 306395 h 608274"/>
                  <a:gd name="connsiteX21" fmla="*/ 163534 w 313668"/>
                  <a:gd name="connsiteY21" fmla="*/ 163741 h 608274"/>
                  <a:gd name="connsiteX22" fmla="*/ 160861 w 313668"/>
                  <a:gd name="connsiteY22" fmla="*/ 166411 h 608274"/>
                  <a:gd name="connsiteX23" fmla="*/ 160861 w 313668"/>
                  <a:gd name="connsiteY23" fmla="*/ 185098 h 608274"/>
                  <a:gd name="connsiteX24" fmla="*/ 163534 w 313668"/>
                  <a:gd name="connsiteY24" fmla="*/ 187767 h 608274"/>
                  <a:gd name="connsiteX25" fmla="*/ 179484 w 313668"/>
                  <a:gd name="connsiteY25" fmla="*/ 187767 h 608274"/>
                  <a:gd name="connsiteX26" fmla="*/ 182157 w 313668"/>
                  <a:gd name="connsiteY26" fmla="*/ 185098 h 608274"/>
                  <a:gd name="connsiteX27" fmla="*/ 182157 w 313668"/>
                  <a:gd name="connsiteY27" fmla="*/ 166411 h 608274"/>
                  <a:gd name="connsiteX28" fmla="*/ 179484 w 313668"/>
                  <a:gd name="connsiteY28" fmla="*/ 163741 h 608274"/>
                  <a:gd name="connsiteX29" fmla="*/ 131358 w 313668"/>
                  <a:gd name="connsiteY29" fmla="*/ 155456 h 608274"/>
                  <a:gd name="connsiteX30" fmla="*/ 211383 w 313668"/>
                  <a:gd name="connsiteY30" fmla="*/ 155456 h 608274"/>
                  <a:gd name="connsiteX31" fmla="*/ 260338 w 313668"/>
                  <a:gd name="connsiteY31" fmla="*/ 190989 h 608274"/>
                  <a:gd name="connsiteX32" fmla="*/ 312151 w 313668"/>
                  <a:gd name="connsiteY32" fmla="*/ 350060 h 608274"/>
                  <a:gd name="connsiteX33" fmla="*/ 292606 w 313668"/>
                  <a:gd name="connsiteY33" fmla="*/ 388447 h 608274"/>
                  <a:gd name="connsiteX34" fmla="*/ 283110 w 313668"/>
                  <a:gd name="connsiteY34" fmla="*/ 389920 h 608274"/>
                  <a:gd name="connsiteX35" fmla="*/ 254069 w 313668"/>
                  <a:gd name="connsiteY35" fmla="*/ 368931 h 608274"/>
                  <a:gd name="connsiteX36" fmla="*/ 245310 w 313668"/>
                  <a:gd name="connsiteY36" fmla="*/ 341867 h 608274"/>
                  <a:gd name="connsiteX37" fmla="*/ 245310 w 313668"/>
                  <a:gd name="connsiteY37" fmla="*/ 383108 h 608274"/>
                  <a:gd name="connsiteX38" fmla="*/ 245310 w 313668"/>
                  <a:gd name="connsiteY38" fmla="*/ 577436 h 608274"/>
                  <a:gd name="connsiteX39" fmla="*/ 214425 w 313668"/>
                  <a:gd name="connsiteY39" fmla="*/ 608274 h 608274"/>
                  <a:gd name="connsiteX40" fmla="*/ 183540 w 313668"/>
                  <a:gd name="connsiteY40" fmla="*/ 577436 h 608274"/>
                  <a:gd name="connsiteX41" fmla="*/ 183540 w 313668"/>
                  <a:gd name="connsiteY41" fmla="*/ 391301 h 608274"/>
                  <a:gd name="connsiteX42" fmla="*/ 191561 w 313668"/>
                  <a:gd name="connsiteY42" fmla="*/ 373074 h 608274"/>
                  <a:gd name="connsiteX43" fmla="*/ 184278 w 313668"/>
                  <a:gd name="connsiteY43" fmla="*/ 346102 h 608274"/>
                  <a:gd name="connsiteX44" fmla="*/ 181789 w 313668"/>
                  <a:gd name="connsiteY44" fmla="*/ 342788 h 608274"/>
                  <a:gd name="connsiteX45" fmla="*/ 197646 w 313668"/>
                  <a:gd name="connsiteY45" fmla="*/ 323825 h 608274"/>
                  <a:gd name="connsiteX46" fmla="*/ 201242 w 313668"/>
                  <a:gd name="connsiteY46" fmla="*/ 310661 h 608274"/>
                  <a:gd name="connsiteX47" fmla="*/ 185015 w 313668"/>
                  <a:gd name="connsiteY47" fmla="*/ 216396 h 608274"/>
                  <a:gd name="connsiteX48" fmla="*/ 182526 w 313668"/>
                  <a:gd name="connsiteY48" fmla="*/ 201760 h 608274"/>
                  <a:gd name="connsiteX49" fmla="*/ 179853 w 313668"/>
                  <a:gd name="connsiteY49" fmla="*/ 199550 h 608274"/>
                  <a:gd name="connsiteX50" fmla="*/ 162797 w 313668"/>
                  <a:gd name="connsiteY50" fmla="*/ 199550 h 608274"/>
                  <a:gd name="connsiteX51" fmla="*/ 160123 w 313668"/>
                  <a:gd name="connsiteY51" fmla="*/ 201760 h 608274"/>
                  <a:gd name="connsiteX52" fmla="*/ 157634 w 313668"/>
                  <a:gd name="connsiteY52" fmla="*/ 216396 h 608274"/>
                  <a:gd name="connsiteX53" fmla="*/ 144266 w 313668"/>
                  <a:gd name="connsiteY53" fmla="*/ 293999 h 608274"/>
                  <a:gd name="connsiteX54" fmla="*/ 138550 w 313668"/>
                  <a:gd name="connsiteY54" fmla="*/ 286450 h 608274"/>
                  <a:gd name="connsiteX55" fmla="*/ 119650 w 313668"/>
                  <a:gd name="connsiteY55" fmla="*/ 273747 h 608274"/>
                  <a:gd name="connsiteX56" fmla="*/ 119189 w 313668"/>
                  <a:gd name="connsiteY56" fmla="*/ 275127 h 608274"/>
                  <a:gd name="connsiteX57" fmla="*/ 88580 w 313668"/>
                  <a:gd name="connsiteY57" fmla="*/ 368931 h 608274"/>
                  <a:gd name="connsiteX58" fmla="*/ 50135 w 313668"/>
                  <a:gd name="connsiteY58" fmla="*/ 388447 h 608274"/>
                  <a:gd name="connsiteX59" fmla="*/ 30590 w 313668"/>
                  <a:gd name="connsiteY59" fmla="*/ 350060 h 608274"/>
                  <a:gd name="connsiteX60" fmla="*/ 61107 w 313668"/>
                  <a:gd name="connsiteY60" fmla="*/ 256256 h 608274"/>
                  <a:gd name="connsiteX61" fmla="*/ 82403 w 313668"/>
                  <a:gd name="connsiteY61" fmla="*/ 190989 h 608274"/>
                  <a:gd name="connsiteX62" fmla="*/ 131358 w 313668"/>
                  <a:gd name="connsiteY62" fmla="*/ 155456 h 608274"/>
                  <a:gd name="connsiteX63" fmla="*/ 171336 w 313668"/>
                  <a:gd name="connsiteY63" fmla="*/ 0 h 608274"/>
                  <a:gd name="connsiteX64" fmla="*/ 238585 w 313668"/>
                  <a:gd name="connsiteY64" fmla="*/ 67108 h 608274"/>
                  <a:gd name="connsiteX65" fmla="*/ 171336 w 313668"/>
                  <a:gd name="connsiteY65" fmla="*/ 134216 h 608274"/>
                  <a:gd name="connsiteX66" fmla="*/ 104087 w 313668"/>
                  <a:gd name="connsiteY66" fmla="*/ 67108 h 608274"/>
                  <a:gd name="connsiteX67" fmla="*/ 171336 w 313668"/>
                  <a:gd name="connsiteY67" fmla="*/ 0 h 608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13668" h="608274">
                    <a:moveTo>
                      <a:pt x="159127" y="411396"/>
                    </a:moveTo>
                    <a:lnTo>
                      <a:pt x="159127" y="577440"/>
                    </a:lnTo>
                    <a:cubicBezTo>
                      <a:pt x="159127" y="594468"/>
                      <a:pt x="145391" y="608274"/>
                      <a:pt x="128336" y="608274"/>
                    </a:cubicBezTo>
                    <a:cubicBezTo>
                      <a:pt x="111282" y="608274"/>
                      <a:pt x="97453" y="594468"/>
                      <a:pt x="97453" y="577440"/>
                    </a:cubicBezTo>
                    <a:lnTo>
                      <a:pt x="97453" y="458706"/>
                    </a:lnTo>
                    <a:close/>
                    <a:moveTo>
                      <a:pt x="128221" y="306395"/>
                    </a:moveTo>
                    <a:lnTo>
                      <a:pt x="168122" y="358410"/>
                    </a:lnTo>
                    <a:cubicBezTo>
                      <a:pt x="170794" y="361816"/>
                      <a:pt x="171900" y="366143"/>
                      <a:pt x="171347" y="370377"/>
                    </a:cubicBezTo>
                    <a:cubicBezTo>
                      <a:pt x="170794" y="374612"/>
                      <a:pt x="168583" y="378479"/>
                      <a:pt x="165173" y="381149"/>
                    </a:cubicBezTo>
                    <a:lnTo>
                      <a:pt x="71917" y="452588"/>
                    </a:lnTo>
                    <a:cubicBezTo>
                      <a:pt x="68968" y="454889"/>
                      <a:pt x="65467" y="455994"/>
                      <a:pt x="62057" y="455994"/>
                    </a:cubicBezTo>
                    <a:cubicBezTo>
                      <a:pt x="57173" y="455994"/>
                      <a:pt x="52289" y="453785"/>
                      <a:pt x="49156" y="449642"/>
                    </a:cubicBezTo>
                    <a:lnTo>
                      <a:pt x="3357" y="390079"/>
                    </a:lnTo>
                    <a:cubicBezTo>
                      <a:pt x="777" y="386672"/>
                      <a:pt x="-421" y="382345"/>
                      <a:pt x="132" y="378019"/>
                    </a:cubicBezTo>
                    <a:cubicBezTo>
                      <a:pt x="685" y="373784"/>
                      <a:pt x="2988" y="369917"/>
                      <a:pt x="6398" y="367339"/>
                    </a:cubicBezTo>
                    <a:lnTo>
                      <a:pt x="9162" y="365130"/>
                    </a:lnTo>
                    <a:cubicBezTo>
                      <a:pt x="11374" y="384279"/>
                      <a:pt x="24367" y="401402"/>
                      <a:pt x="43904" y="407754"/>
                    </a:cubicBezTo>
                    <a:cubicBezTo>
                      <a:pt x="49064" y="409411"/>
                      <a:pt x="54409" y="410240"/>
                      <a:pt x="59661" y="410240"/>
                    </a:cubicBezTo>
                    <a:cubicBezTo>
                      <a:pt x="81040" y="410240"/>
                      <a:pt x="100945" y="396615"/>
                      <a:pt x="107948" y="375165"/>
                    </a:cubicBezTo>
                    <a:lnTo>
                      <a:pt x="126009" y="319836"/>
                    </a:lnTo>
                    <a:cubicBezTo>
                      <a:pt x="127484" y="315325"/>
                      <a:pt x="128037" y="310906"/>
                      <a:pt x="128221" y="306395"/>
                    </a:cubicBezTo>
                    <a:close/>
                    <a:moveTo>
                      <a:pt x="163534" y="163741"/>
                    </a:moveTo>
                    <a:cubicBezTo>
                      <a:pt x="162059" y="163741"/>
                      <a:pt x="160861" y="164938"/>
                      <a:pt x="160861" y="166411"/>
                    </a:cubicBezTo>
                    <a:lnTo>
                      <a:pt x="160861" y="185098"/>
                    </a:lnTo>
                    <a:cubicBezTo>
                      <a:pt x="160861" y="186571"/>
                      <a:pt x="162059" y="187767"/>
                      <a:pt x="163534" y="187767"/>
                    </a:cubicBezTo>
                    <a:lnTo>
                      <a:pt x="179484" y="187767"/>
                    </a:lnTo>
                    <a:cubicBezTo>
                      <a:pt x="180959" y="187767"/>
                      <a:pt x="182157" y="186571"/>
                      <a:pt x="182157" y="185098"/>
                    </a:cubicBezTo>
                    <a:lnTo>
                      <a:pt x="182157" y="166411"/>
                    </a:lnTo>
                    <a:cubicBezTo>
                      <a:pt x="182157" y="164938"/>
                      <a:pt x="180959" y="163741"/>
                      <a:pt x="179484" y="163741"/>
                    </a:cubicBezTo>
                    <a:close/>
                    <a:moveTo>
                      <a:pt x="131358" y="155456"/>
                    </a:moveTo>
                    <a:lnTo>
                      <a:pt x="211383" y="155456"/>
                    </a:lnTo>
                    <a:cubicBezTo>
                      <a:pt x="233694" y="155456"/>
                      <a:pt x="253424" y="169725"/>
                      <a:pt x="260338" y="190989"/>
                    </a:cubicBezTo>
                    <a:lnTo>
                      <a:pt x="312151" y="350060"/>
                    </a:lnTo>
                    <a:cubicBezTo>
                      <a:pt x="317406" y="366078"/>
                      <a:pt x="308556" y="383292"/>
                      <a:pt x="292606" y="388447"/>
                    </a:cubicBezTo>
                    <a:cubicBezTo>
                      <a:pt x="289471" y="389460"/>
                      <a:pt x="286245" y="389920"/>
                      <a:pt x="283110" y="389920"/>
                    </a:cubicBezTo>
                    <a:cubicBezTo>
                      <a:pt x="270295" y="389920"/>
                      <a:pt x="258310" y="381819"/>
                      <a:pt x="254069" y="368931"/>
                    </a:cubicBezTo>
                    <a:lnTo>
                      <a:pt x="245310" y="341867"/>
                    </a:lnTo>
                    <a:lnTo>
                      <a:pt x="245310" y="383108"/>
                    </a:lnTo>
                    <a:lnTo>
                      <a:pt x="245310" y="577436"/>
                    </a:lnTo>
                    <a:cubicBezTo>
                      <a:pt x="245310" y="594466"/>
                      <a:pt x="231481" y="608274"/>
                      <a:pt x="214425" y="608274"/>
                    </a:cubicBezTo>
                    <a:cubicBezTo>
                      <a:pt x="197369" y="608274"/>
                      <a:pt x="183540" y="594466"/>
                      <a:pt x="183540" y="577436"/>
                    </a:cubicBezTo>
                    <a:lnTo>
                      <a:pt x="183540" y="391301"/>
                    </a:lnTo>
                    <a:cubicBezTo>
                      <a:pt x="187873" y="386146"/>
                      <a:pt x="190639" y="379886"/>
                      <a:pt x="191561" y="373074"/>
                    </a:cubicBezTo>
                    <a:cubicBezTo>
                      <a:pt x="192852" y="363316"/>
                      <a:pt x="190271" y="353742"/>
                      <a:pt x="184278" y="346102"/>
                    </a:cubicBezTo>
                    <a:lnTo>
                      <a:pt x="181789" y="342788"/>
                    </a:lnTo>
                    <a:lnTo>
                      <a:pt x="197646" y="323825"/>
                    </a:lnTo>
                    <a:cubicBezTo>
                      <a:pt x="200688" y="320142"/>
                      <a:pt x="201979" y="315355"/>
                      <a:pt x="201242" y="310661"/>
                    </a:cubicBezTo>
                    <a:lnTo>
                      <a:pt x="185015" y="216396"/>
                    </a:lnTo>
                    <a:lnTo>
                      <a:pt x="182526" y="201760"/>
                    </a:lnTo>
                    <a:cubicBezTo>
                      <a:pt x="182250" y="200471"/>
                      <a:pt x="181143" y="199550"/>
                      <a:pt x="179853" y="199550"/>
                    </a:cubicBezTo>
                    <a:lnTo>
                      <a:pt x="162797" y="199550"/>
                    </a:lnTo>
                    <a:cubicBezTo>
                      <a:pt x="161506" y="199550"/>
                      <a:pt x="160400" y="200471"/>
                      <a:pt x="160123" y="201760"/>
                    </a:cubicBezTo>
                    <a:lnTo>
                      <a:pt x="157634" y="216396"/>
                    </a:lnTo>
                    <a:lnTo>
                      <a:pt x="144266" y="293999"/>
                    </a:lnTo>
                    <a:lnTo>
                      <a:pt x="138550" y="286450"/>
                    </a:lnTo>
                    <a:cubicBezTo>
                      <a:pt x="133663" y="280191"/>
                      <a:pt x="127025" y="275864"/>
                      <a:pt x="119650" y="273747"/>
                    </a:cubicBezTo>
                    <a:lnTo>
                      <a:pt x="119189" y="275127"/>
                    </a:lnTo>
                    <a:lnTo>
                      <a:pt x="88580" y="368931"/>
                    </a:lnTo>
                    <a:cubicBezTo>
                      <a:pt x="83418" y="384949"/>
                      <a:pt x="66177" y="393694"/>
                      <a:pt x="50135" y="388447"/>
                    </a:cubicBezTo>
                    <a:cubicBezTo>
                      <a:pt x="34094" y="383200"/>
                      <a:pt x="25335" y="366078"/>
                      <a:pt x="30590" y="350060"/>
                    </a:cubicBezTo>
                    <a:lnTo>
                      <a:pt x="61107" y="256256"/>
                    </a:lnTo>
                    <a:lnTo>
                      <a:pt x="82403" y="190989"/>
                    </a:lnTo>
                    <a:cubicBezTo>
                      <a:pt x="89318" y="169725"/>
                      <a:pt x="108955" y="155456"/>
                      <a:pt x="131358" y="155456"/>
                    </a:cubicBezTo>
                    <a:close/>
                    <a:moveTo>
                      <a:pt x="171336" y="0"/>
                    </a:moveTo>
                    <a:cubicBezTo>
                      <a:pt x="208477" y="0"/>
                      <a:pt x="238585" y="30045"/>
                      <a:pt x="238585" y="67108"/>
                    </a:cubicBezTo>
                    <a:cubicBezTo>
                      <a:pt x="238585" y="104171"/>
                      <a:pt x="208477" y="134216"/>
                      <a:pt x="171336" y="134216"/>
                    </a:cubicBezTo>
                    <a:cubicBezTo>
                      <a:pt x="134195" y="134216"/>
                      <a:pt x="104087" y="104171"/>
                      <a:pt x="104087" y="67108"/>
                    </a:cubicBezTo>
                    <a:cubicBezTo>
                      <a:pt x="104087" y="30045"/>
                      <a:pt x="134195" y="0"/>
                      <a:pt x="171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" name="i$ḻîḋe"/>
            <p:cNvGrpSpPr/>
            <p:nvPr/>
          </p:nvGrpSpPr>
          <p:grpSpPr>
            <a:xfrm>
              <a:off x="5043770" y="4655708"/>
              <a:ext cx="929498" cy="929498"/>
              <a:chOff x="5303351" y="4597894"/>
              <a:chExt cx="929498" cy="929498"/>
            </a:xfrm>
          </p:grpSpPr>
          <p:sp>
            <p:nvSpPr>
              <p:cNvPr id="25" name="îṣľídé"/>
              <p:cNvSpPr/>
              <p:nvPr/>
            </p:nvSpPr>
            <p:spPr>
              <a:xfrm>
                <a:off x="5303351" y="4597894"/>
                <a:ext cx="929498" cy="929498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isliḋe"/>
              <p:cNvSpPr/>
              <p:nvPr/>
            </p:nvSpPr>
            <p:spPr bwMode="auto">
              <a:xfrm>
                <a:off x="5619633" y="4768667"/>
                <a:ext cx="296932" cy="575818"/>
              </a:xfrm>
              <a:custGeom>
                <a:avLst/>
                <a:gdLst>
                  <a:gd name="connsiteX0" fmla="*/ 159127 w 313668"/>
                  <a:gd name="connsiteY0" fmla="*/ 411396 h 608274"/>
                  <a:gd name="connsiteX1" fmla="*/ 159127 w 313668"/>
                  <a:gd name="connsiteY1" fmla="*/ 577440 h 608274"/>
                  <a:gd name="connsiteX2" fmla="*/ 128336 w 313668"/>
                  <a:gd name="connsiteY2" fmla="*/ 608274 h 608274"/>
                  <a:gd name="connsiteX3" fmla="*/ 97453 w 313668"/>
                  <a:gd name="connsiteY3" fmla="*/ 577440 h 608274"/>
                  <a:gd name="connsiteX4" fmla="*/ 97453 w 313668"/>
                  <a:gd name="connsiteY4" fmla="*/ 458706 h 608274"/>
                  <a:gd name="connsiteX5" fmla="*/ 128221 w 313668"/>
                  <a:gd name="connsiteY5" fmla="*/ 306395 h 608274"/>
                  <a:gd name="connsiteX6" fmla="*/ 168122 w 313668"/>
                  <a:gd name="connsiteY6" fmla="*/ 358410 h 608274"/>
                  <a:gd name="connsiteX7" fmla="*/ 171347 w 313668"/>
                  <a:gd name="connsiteY7" fmla="*/ 370377 h 608274"/>
                  <a:gd name="connsiteX8" fmla="*/ 165173 w 313668"/>
                  <a:gd name="connsiteY8" fmla="*/ 381149 h 608274"/>
                  <a:gd name="connsiteX9" fmla="*/ 71917 w 313668"/>
                  <a:gd name="connsiteY9" fmla="*/ 452588 h 608274"/>
                  <a:gd name="connsiteX10" fmla="*/ 62057 w 313668"/>
                  <a:gd name="connsiteY10" fmla="*/ 455994 h 608274"/>
                  <a:gd name="connsiteX11" fmla="*/ 49156 w 313668"/>
                  <a:gd name="connsiteY11" fmla="*/ 449642 h 608274"/>
                  <a:gd name="connsiteX12" fmla="*/ 3357 w 313668"/>
                  <a:gd name="connsiteY12" fmla="*/ 390079 h 608274"/>
                  <a:gd name="connsiteX13" fmla="*/ 132 w 313668"/>
                  <a:gd name="connsiteY13" fmla="*/ 378019 h 608274"/>
                  <a:gd name="connsiteX14" fmla="*/ 6398 w 313668"/>
                  <a:gd name="connsiteY14" fmla="*/ 367339 h 608274"/>
                  <a:gd name="connsiteX15" fmla="*/ 9162 w 313668"/>
                  <a:gd name="connsiteY15" fmla="*/ 365130 h 608274"/>
                  <a:gd name="connsiteX16" fmla="*/ 43904 w 313668"/>
                  <a:gd name="connsiteY16" fmla="*/ 407754 h 608274"/>
                  <a:gd name="connsiteX17" fmla="*/ 59661 w 313668"/>
                  <a:gd name="connsiteY17" fmla="*/ 410240 h 608274"/>
                  <a:gd name="connsiteX18" fmla="*/ 107948 w 313668"/>
                  <a:gd name="connsiteY18" fmla="*/ 375165 h 608274"/>
                  <a:gd name="connsiteX19" fmla="*/ 126009 w 313668"/>
                  <a:gd name="connsiteY19" fmla="*/ 319836 h 608274"/>
                  <a:gd name="connsiteX20" fmla="*/ 128221 w 313668"/>
                  <a:gd name="connsiteY20" fmla="*/ 306395 h 608274"/>
                  <a:gd name="connsiteX21" fmla="*/ 163534 w 313668"/>
                  <a:gd name="connsiteY21" fmla="*/ 163741 h 608274"/>
                  <a:gd name="connsiteX22" fmla="*/ 160861 w 313668"/>
                  <a:gd name="connsiteY22" fmla="*/ 166411 h 608274"/>
                  <a:gd name="connsiteX23" fmla="*/ 160861 w 313668"/>
                  <a:gd name="connsiteY23" fmla="*/ 185098 h 608274"/>
                  <a:gd name="connsiteX24" fmla="*/ 163534 w 313668"/>
                  <a:gd name="connsiteY24" fmla="*/ 187767 h 608274"/>
                  <a:gd name="connsiteX25" fmla="*/ 179484 w 313668"/>
                  <a:gd name="connsiteY25" fmla="*/ 187767 h 608274"/>
                  <a:gd name="connsiteX26" fmla="*/ 182157 w 313668"/>
                  <a:gd name="connsiteY26" fmla="*/ 185098 h 608274"/>
                  <a:gd name="connsiteX27" fmla="*/ 182157 w 313668"/>
                  <a:gd name="connsiteY27" fmla="*/ 166411 h 608274"/>
                  <a:gd name="connsiteX28" fmla="*/ 179484 w 313668"/>
                  <a:gd name="connsiteY28" fmla="*/ 163741 h 608274"/>
                  <a:gd name="connsiteX29" fmla="*/ 131358 w 313668"/>
                  <a:gd name="connsiteY29" fmla="*/ 155456 h 608274"/>
                  <a:gd name="connsiteX30" fmla="*/ 211383 w 313668"/>
                  <a:gd name="connsiteY30" fmla="*/ 155456 h 608274"/>
                  <a:gd name="connsiteX31" fmla="*/ 260338 w 313668"/>
                  <a:gd name="connsiteY31" fmla="*/ 190989 h 608274"/>
                  <a:gd name="connsiteX32" fmla="*/ 312151 w 313668"/>
                  <a:gd name="connsiteY32" fmla="*/ 350060 h 608274"/>
                  <a:gd name="connsiteX33" fmla="*/ 292606 w 313668"/>
                  <a:gd name="connsiteY33" fmla="*/ 388447 h 608274"/>
                  <a:gd name="connsiteX34" fmla="*/ 283110 w 313668"/>
                  <a:gd name="connsiteY34" fmla="*/ 389920 h 608274"/>
                  <a:gd name="connsiteX35" fmla="*/ 254069 w 313668"/>
                  <a:gd name="connsiteY35" fmla="*/ 368931 h 608274"/>
                  <a:gd name="connsiteX36" fmla="*/ 245310 w 313668"/>
                  <a:gd name="connsiteY36" fmla="*/ 341867 h 608274"/>
                  <a:gd name="connsiteX37" fmla="*/ 245310 w 313668"/>
                  <a:gd name="connsiteY37" fmla="*/ 383108 h 608274"/>
                  <a:gd name="connsiteX38" fmla="*/ 245310 w 313668"/>
                  <a:gd name="connsiteY38" fmla="*/ 577436 h 608274"/>
                  <a:gd name="connsiteX39" fmla="*/ 214425 w 313668"/>
                  <a:gd name="connsiteY39" fmla="*/ 608274 h 608274"/>
                  <a:gd name="connsiteX40" fmla="*/ 183540 w 313668"/>
                  <a:gd name="connsiteY40" fmla="*/ 577436 h 608274"/>
                  <a:gd name="connsiteX41" fmla="*/ 183540 w 313668"/>
                  <a:gd name="connsiteY41" fmla="*/ 391301 h 608274"/>
                  <a:gd name="connsiteX42" fmla="*/ 191561 w 313668"/>
                  <a:gd name="connsiteY42" fmla="*/ 373074 h 608274"/>
                  <a:gd name="connsiteX43" fmla="*/ 184278 w 313668"/>
                  <a:gd name="connsiteY43" fmla="*/ 346102 h 608274"/>
                  <a:gd name="connsiteX44" fmla="*/ 181789 w 313668"/>
                  <a:gd name="connsiteY44" fmla="*/ 342788 h 608274"/>
                  <a:gd name="connsiteX45" fmla="*/ 197646 w 313668"/>
                  <a:gd name="connsiteY45" fmla="*/ 323825 h 608274"/>
                  <a:gd name="connsiteX46" fmla="*/ 201242 w 313668"/>
                  <a:gd name="connsiteY46" fmla="*/ 310661 h 608274"/>
                  <a:gd name="connsiteX47" fmla="*/ 185015 w 313668"/>
                  <a:gd name="connsiteY47" fmla="*/ 216396 h 608274"/>
                  <a:gd name="connsiteX48" fmla="*/ 182526 w 313668"/>
                  <a:gd name="connsiteY48" fmla="*/ 201760 h 608274"/>
                  <a:gd name="connsiteX49" fmla="*/ 179853 w 313668"/>
                  <a:gd name="connsiteY49" fmla="*/ 199550 h 608274"/>
                  <a:gd name="connsiteX50" fmla="*/ 162797 w 313668"/>
                  <a:gd name="connsiteY50" fmla="*/ 199550 h 608274"/>
                  <a:gd name="connsiteX51" fmla="*/ 160123 w 313668"/>
                  <a:gd name="connsiteY51" fmla="*/ 201760 h 608274"/>
                  <a:gd name="connsiteX52" fmla="*/ 157634 w 313668"/>
                  <a:gd name="connsiteY52" fmla="*/ 216396 h 608274"/>
                  <a:gd name="connsiteX53" fmla="*/ 144266 w 313668"/>
                  <a:gd name="connsiteY53" fmla="*/ 293999 h 608274"/>
                  <a:gd name="connsiteX54" fmla="*/ 138550 w 313668"/>
                  <a:gd name="connsiteY54" fmla="*/ 286450 h 608274"/>
                  <a:gd name="connsiteX55" fmla="*/ 119650 w 313668"/>
                  <a:gd name="connsiteY55" fmla="*/ 273747 h 608274"/>
                  <a:gd name="connsiteX56" fmla="*/ 119189 w 313668"/>
                  <a:gd name="connsiteY56" fmla="*/ 275127 h 608274"/>
                  <a:gd name="connsiteX57" fmla="*/ 88580 w 313668"/>
                  <a:gd name="connsiteY57" fmla="*/ 368931 h 608274"/>
                  <a:gd name="connsiteX58" fmla="*/ 50135 w 313668"/>
                  <a:gd name="connsiteY58" fmla="*/ 388447 h 608274"/>
                  <a:gd name="connsiteX59" fmla="*/ 30590 w 313668"/>
                  <a:gd name="connsiteY59" fmla="*/ 350060 h 608274"/>
                  <a:gd name="connsiteX60" fmla="*/ 61107 w 313668"/>
                  <a:gd name="connsiteY60" fmla="*/ 256256 h 608274"/>
                  <a:gd name="connsiteX61" fmla="*/ 82403 w 313668"/>
                  <a:gd name="connsiteY61" fmla="*/ 190989 h 608274"/>
                  <a:gd name="connsiteX62" fmla="*/ 131358 w 313668"/>
                  <a:gd name="connsiteY62" fmla="*/ 155456 h 608274"/>
                  <a:gd name="connsiteX63" fmla="*/ 171336 w 313668"/>
                  <a:gd name="connsiteY63" fmla="*/ 0 h 608274"/>
                  <a:gd name="connsiteX64" fmla="*/ 238585 w 313668"/>
                  <a:gd name="connsiteY64" fmla="*/ 67108 h 608274"/>
                  <a:gd name="connsiteX65" fmla="*/ 171336 w 313668"/>
                  <a:gd name="connsiteY65" fmla="*/ 134216 h 608274"/>
                  <a:gd name="connsiteX66" fmla="*/ 104087 w 313668"/>
                  <a:gd name="connsiteY66" fmla="*/ 67108 h 608274"/>
                  <a:gd name="connsiteX67" fmla="*/ 171336 w 313668"/>
                  <a:gd name="connsiteY67" fmla="*/ 0 h 608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13668" h="608274">
                    <a:moveTo>
                      <a:pt x="159127" y="411396"/>
                    </a:moveTo>
                    <a:lnTo>
                      <a:pt x="159127" y="577440"/>
                    </a:lnTo>
                    <a:cubicBezTo>
                      <a:pt x="159127" y="594468"/>
                      <a:pt x="145391" y="608274"/>
                      <a:pt x="128336" y="608274"/>
                    </a:cubicBezTo>
                    <a:cubicBezTo>
                      <a:pt x="111282" y="608274"/>
                      <a:pt x="97453" y="594468"/>
                      <a:pt x="97453" y="577440"/>
                    </a:cubicBezTo>
                    <a:lnTo>
                      <a:pt x="97453" y="458706"/>
                    </a:lnTo>
                    <a:close/>
                    <a:moveTo>
                      <a:pt x="128221" y="306395"/>
                    </a:moveTo>
                    <a:lnTo>
                      <a:pt x="168122" y="358410"/>
                    </a:lnTo>
                    <a:cubicBezTo>
                      <a:pt x="170794" y="361816"/>
                      <a:pt x="171900" y="366143"/>
                      <a:pt x="171347" y="370377"/>
                    </a:cubicBezTo>
                    <a:cubicBezTo>
                      <a:pt x="170794" y="374612"/>
                      <a:pt x="168583" y="378479"/>
                      <a:pt x="165173" y="381149"/>
                    </a:cubicBezTo>
                    <a:lnTo>
                      <a:pt x="71917" y="452588"/>
                    </a:lnTo>
                    <a:cubicBezTo>
                      <a:pt x="68968" y="454889"/>
                      <a:pt x="65467" y="455994"/>
                      <a:pt x="62057" y="455994"/>
                    </a:cubicBezTo>
                    <a:cubicBezTo>
                      <a:pt x="57173" y="455994"/>
                      <a:pt x="52289" y="453785"/>
                      <a:pt x="49156" y="449642"/>
                    </a:cubicBezTo>
                    <a:lnTo>
                      <a:pt x="3357" y="390079"/>
                    </a:lnTo>
                    <a:cubicBezTo>
                      <a:pt x="777" y="386672"/>
                      <a:pt x="-421" y="382345"/>
                      <a:pt x="132" y="378019"/>
                    </a:cubicBezTo>
                    <a:cubicBezTo>
                      <a:pt x="685" y="373784"/>
                      <a:pt x="2988" y="369917"/>
                      <a:pt x="6398" y="367339"/>
                    </a:cubicBezTo>
                    <a:lnTo>
                      <a:pt x="9162" y="365130"/>
                    </a:lnTo>
                    <a:cubicBezTo>
                      <a:pt x="11374" y="384279"/>
                      <a:pt x="24367" y="401402"/>
                      <a:pt x="43904" y="407754"/>
                    </a:cubicBezTo>
                    <a:cubicBezTo>
                      <a:pt x="49064" y="409411"/>
                      <a:pt x="54409" y="410240"/>
                      <a:pt x="59661" y="410240"/>
                    </a:cubicBezTo>
                    <a:cubicBezTo>
                      <a:pt x="81040" y="410240"/>
                      <a:pt x="100945" y="396615"/>
                      <a:pt x="107948" y="375165"/>
                    </a:cubicBezTo>
                    <a:lnTo>
                      <a:pt x="126009" y="319836"/>
                    </a:lnTo>
                    <a:cubicBezTo>
                      <a:pt x="127484" y="315325"/>
                      <a:pt x="128037" y="310906"/>
                      <a:pt x="128221" y="306395"/>
                    </a:cubicBezTo>
                    <a:close/>
                    <a:moveTo>
                      <a:pt x="163534" y="163741"/>
                    </a:moveTo>
                    <a:cubicBezTo>
                      <a:pt x="162059" y="163741"/>
                      <a:pt x="160861" y="164938"/>
                      <a:pt x="160861" y="166411"/>
                    </a:cubicBezTo>
                    <a:lnTo>
                      <a:pt x="160861" y="185098"/>
                    </a:lnTo>
                    <a:cubicBezTo>
                      <a:pt x="160861" y="186571"/>
                      <a:pt x="162059" y="187767"/>
                      <a:pt x="163534" y="187767"/>
                    </a:cubicBezTo>
                    <a:lnTo>
                      <a:pt x="179484" y="187767"/>
                    </a:lnTo>
                    <a:cubicBezTo>
                      <a:pt x="180959" y="187767"/>
                      <a:pt x="182157" y="186571"/>
                      <a:pt x="182157" y="185098"/>
                    </a:cubicBezTo>
                    <a:lnTo>
                      <a:pt x="182157" y="166411"/>
                    </a:lnTo>
                    <a:cubicBezTo>
                      <a:pt x="182157" y="164938"/>
                      <a:pt x="180959" y="163741"/>
                      <a:pt x="179484" y="163741"/>
                    </a:cubicBezTo>
                    <a:close/>
                    <a:moveTo>
                      <a:pt x="131358" y="155456"/>
                    </a:moveTo>
                    <a:lnTo>
                      <a:pt x="211383" y="155456"/>
                    </a:lnTo>
                    <a:cubicBezTo>
                      <a:pt x="233694" y="155456"/>
                      <a:pt x="253424" y="169725"/>
                      <a:pt x="260338" y="190989"/>
                    </a:cubicBezTo>
                    <a:lnTo>
                      <a:pt x="312151" y="350060"/>
                    </a:lnTo>
                    <a:cubicBezTo>
                      <a:pt x="317406" y="366078"/>
                      <a:pt x="308556" y="383292"/>
                      <a:pt x="292606" y="388447"/>
                    </a:cubicBezTo>
                    <a:cubicBezTo>
                      <a:pt x="289471" y="389460"/>
                      <a:pt x="286245" y="389920"/>
                      <a:pt x="283110" y="389920"/>
                    </a:cubicBezTo>
                    <a:cubicBezTo>
                      <a:pt x="270295" y="389920"/>
                      <a:pt x="258310" y="381819"/>
                      <a:pt x="254069" y="368931"/>
                    </a:cubicBezTo>
                    <a:lnTo>
                      <a:pt x="245310" y="341867"/>
                    </a:lnTo>
                    <a:lnTo>
                      <a:pt x="245310" y="383108"/>
                    </a:lnTo>
                    <a:lnTo>
                      <a:pt x="245310" y="577436"/>
                    </a:lnTo>
                    <a:cubicBezTo>
                      <a:pt x="245310" y="594466"/>
                      <a:pt x="231481" y="608274"/>
                      <a:pt x="214425" y="608274"/>
                    </a:cubicBezTo>
                    <a:cubicBezTo>
                      <a:pt x="197369" y="608274"/>
                      <a:pt x="183540" y="594466"/>
                      <a:pt x="183540" y="577436"/>
                    </a:cubicBezTo>
                    <a:lnTo>
                      <a:pt x="183540" y="391301"/>
                    </a:lnTo>
                    <a:cubicBezTo>
                      <a:pt x="187873" y="386146"/>
                      <a:pt x="190639" y="379886"/>
                      <a:pt x="191561" y="373074"/>
                    </a:cubicBezTo>
                    <a:cubicBezTo>
                      <a:pt x="192852" y="363316"/>
                      <a:pt x="190271" y="353742"/>
                      <a:pt x="184278" y="346102"/>
                    </a:cubicBezTo>
                    <a:lnTo>
                      <a:pt x="181789" y="342788"/>
                    </a:lnTo>
                    <a:lnTo>
                      <a:pt x="197646" y="323825"/>
                    </a:lnTo>
                    <a:cubicBezTo>
                      <a:pt x="200688" y="320142"/>
                      <a:pt x="201979" y="315355"/>
                      <a:pt x="201242" y="310661"/>
                    </a:cubicBezTo>
                    <a:lnTo>
                      <a:pt x="185015" y="216396"/>
                    </a:lnTo>
                    <a:lnTo>
                      <a:pt x="182526" y="201760"/>
                    </a:lnTo>
                    <a:cubicBezTo>
                      <a:pt x="182250" y="200471"/>
                      <a:pt x="181143" y="199550"/>
                      <a:pt x="179853" y="199550"/>
                    </a:cubicBezTo>
                    <a:lnTo>
                      <a:pt x="162797" y="199550"/>
                    </a:lnTo>
                    <a:cubicBezTo>
                      <a:pt x="161506" y="199550"/>
                      <a:pt x="160400" y="200471"/>
                      <a:pt x="160123" y="201760"/>
                    </a:cubicBezTo>
                    <a:lnTo>
                      <a:pt x="157634" y="216396"/>
                    </a:lnTo>
                    <a:lnTo>
                      <a:pt x="144266" y="293999"/>
                    </a:lnTo>
                    <a:lnTo>
                      <a:pt x="138550" y="286450"/>
                    </a:lnTo>
                    <a:cubicBezTo>
                      <a:pt x="133663" y="280191"/>
                      <a:pt x="127025" y="275864"/>
                      <a:pt x="119650" y="273747"/>
                    </a:cubicBezTo>
                    <a:lnTo>
                      <a:pt x="119189" y="275127"/>
                    </a:lnTo>
                    <a:lnTo>
                      <a:pt x="88580" y="368931"/>
                    </a:lnTo>
                    <a:cubicBezTo>
                      <a:pt x="83418" y="384949"/>
                      <a:pt x="66177" y="393694"/>
                      <a:pt x="50135" y="388447"/>
                    </a:cubicBezTo>
                    <a:cubicBezTo>
                      <a:pt x="34094" y="383200"/>
                      <a:pt x="25335" y="366078"/>
                      <a:pt x="30590" y="350060"/>
                    </a:cubicBezTo>
                    <a:lnTo>
                      <a:pt x="61107" y="256256"/>
                    </a:lnTo>
                    <a:lnTo>
                      <a:pt x="82403" y="190989"/>
                    </a:lnTo>
                    <a:cubicBezTo>
                      <a:pt x="89318" y="169725"/>
                      <a:pt x="108955" y="155456"/>
                      <a:pt x="131358" y="155456"/>
                    </a:cubicBezTo>
                    <a:close/>
                    <a:moveTo>
                      <a:pt x="171336" y="0"/>
                    </a:moveTo>
                    <a:cubicBezTo>
                      <a:pt x="208477" y="0"/>
                      <a:pt x="238585" y="30045"/>
                      <a:pt x="238585" y="67108"/>
                    </a:cubicBezTo>
                    <a:cubicBezTo>
                      <a:pt x="238585" y="104171"/>
                      <a:pt x="208477" y="134216"/>
                      <a:pt x="171336" y="134216"/>
                    </a:cubicBezTo>
                    <a:cubicBezTo>
                      <a:pt x="134195" y="134216"/>
                      <a:pt x="104087" y="104171"/>
                      <a:pt x="104087" y="67108"/>
                    </a:cubicBezTo>
                    <a:cubicBezTo>
                      <a:pt x="104087" y="30045"/>
                      <a:pt x="134195" y="0"/>
                      <a:pt x="1713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2" name="iśľiḑê"/>
            <p:cNvGrpSpPr/>
            <p:nvPr/>
          </p:nvGrpSpPr>
          <p:grpSpPr>
            <a:xfrm>
              <a:off x="1889403" y="3409214"/>
              <a:ext cx="1101488" cy="1101488"/>
              <a:chOff x="2686741" y="2932174"/>
              <a:chExt cx="1101488" cy="1101488"/>
            </a:xfrm>
          </p:grpSpPr>
          <p:sp>
            <p:nvSpPr>
              <p:cNvPr id="23" name="ïśḷíḓé"/>
              <p:cNvSpPr/>
              <p:nvPr/>
            </p:nvSpPr>
            <p:spPr>
              <a:xfrm>
                <a:off x="2686741" y="2932174"/>
                <a:ext cx="1101488" cy="1101488"/>
              </a:xfrm>
              <a:prstGeom prst="ellipse">
                <a:avLst/>
              </a:prstGeom>
              <a:solidFill>
                <a:schemeClr val="bg1"/>
              </a:solidFill>
              <a:ln w="38100" cmpd="thickThin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śľîďê"/>
              <p:cNvSpPr/>
              <p:nvPr/>
            </p:nvSpPr>
            <p:spPr bwMode="auto">
              <a:xfrm>
                <a:off x="3061546" y="3135667"/>
                <a:ext cx="351876" cy="682368"/>
              </a:xfrm>
              <a:custGeom>
                <a:avLst/>
                <a:gdLst>
                  <a:gd name="connsiteX0" fmla="*/ 159127 w 313668"/>
                  <a:gd name="connsiteY0" fmla="*/ 411396 h 608274"/>
                  <a:gd name="connsiteX1" fmla="*/ 159127 w 313668"/>
                  <a:gd name="connsiteY1" fmla="*/ 577440 h 608274"/>
                  <a:gd name="connsiteX2" fmla="*/ 128336 w 313668"/>
                  <a:gd name="connsiteY2" fmla="*/ 608274 h 608274"/>
                  <a:gd name="connsiteX3" fmla="*/ 97453 w 313668"/>
                  <a:gd name="connsiteY3" fmla="*/ 577440 h 608274"/>
                  <a:gd name="connsiteX4" fmla="*/ 97453 w 313668"/>
                  <a:gd name="connsiteY4" fmla="*/ 458706 h 608274"/>
                  <a:gd name="connsiteX5" fmla="*/ 128221 w 313668"/>
                  <a:gd name="connsiteY5" fmla="*/ 306395 h 608274"/>
                  <a:gd name="connsiteX6" fmla="*/ 168122 w 313668"/>
                  <a:gd name="connsiteY6" fmla="*/ 358410 h 608274"/>
                  <a:gd name="connsiteX7" fmla="*/ 171347 w 313668"/>
                  <a:gd name="connsiteY7" fmla="*/ 370377 h 608274"/>
                  <a:gd name="connsiteX8" fmla="*/ 165173 w 313668"/>
                  <a:gd name="connsiteY8" fmla="*/ 381149 h 608274"/>
                  <a:gd name="connsiteX9" fmla="*/ 71917 w 313668"/>
                  <a:gd name="connsiteY9" fmla="*/ 452588 h 608274"/>
                  <a:gd name="connsiteX10" fmla="*/ 62057 w 313668"/>
                  <a:gd name="connsiteY10" fmla="*/ 455994 h 608274"/>
                  <a:gd name="connsiteX11" fmla="*/ 49156 w 313668"/>
                  <a:gd name="connsiteY11" fmla="*/ 449642 h 608274"/>
                  <a:gd name="connsiteX12" fmla="*/ 3357 w 313668"/>
                  <a:gd name="connsiteY12" fmla="*/ 390079 h 608274"/>
                  <a:gd name="connsiteX13" fmla="*/ 132 w 313668"/>
                  <a:gd name="connsiteY13" fmla="*/ 378019 h 608274"/>
                  <a:gd name="connsiteX14" fmla="*/ 6398 w 313668"/>
                  <a:gd name="connsiteY14" fmla="*/ 367339 h 608274"/>
                  <a:gd name="connsiteX15" fmla="*/ 9162 w 313668"/>
                  <a:gd name="connsiteY15" fmla="*/ 365130 h 608274"/>
                  <a:gd name="connsiteX16" fmla="*/ 43904 w 313668"/>
                  <a:gd name="connsiteY16" fmla="*/ 407754 h 608274"/>
                  <a:gd name="connsiteX17" fmla="*/ 59661 w 313668"/>
                  <a:gd name="connsiteY17" fmla="*/ 410240 h 608274"/>
                  <a:gd name="connsiteX18" fmla="*/ 107948 w 313668"/>
                  <a:gd name="connsiteY18" fmla="*/ 375165 h 608274"/>
                  <a:gd name="connsiteX19" fmla="*/ 126009 w 313668"/>
                  <a:gd name="connsiteY19" fmla="*/ 319836 h 608274"/>
                  <a:gd name="connsiteX20" fmla="*/ 128221 w 313668"/>
                  <a:gd name="connsiteY20" fmla="*/ 306395 h 608274"/>
                  <a:gd name="connsiteX21" fmla="*/ 163534 w 313668"/>
                  <a:gd name="connsiteY21" fmla="*/ 163741 h 608274"/>
                  <a:gd name="connsiteX22" fmla="*/ 160861 w 313668"/>
                  <a:gd name="connsiteY22" fmla="*/ 166411 h 608274"/>
                  <a:gd name="connsiteX23" fmla="*/ 160861 w 313668"/>
                  <a:gd name="connsiteY23" fmla="*/ 185098 h 608274"/>
                  <a:gd name="connsiteX24" fmla="*/ 163534 w 313668"/>
                  <a:gd name="connsiteY24" fmla="*/ 187767 h 608274"/>
                  <a:gd name="connsiteX25" fmla="*/ 179484 w 313668"/>
                  <a:gd name="connsiteY25" fmla="*/ 187767 h 608274"/>
                  <a:gd name="connsiteX26" fmla="*/ 182157 w 313668"/>
                  <a:gd name="connsiteY26" fmla="*/ 185098 h 608274"/>
                  <a:gd name="connsiteX27" fmla="*/ 182157 w 313668"/>
                  <a:gd name="connsiteY27" fmla="*/ 166411 h 608274"/>
                  <a:gd name="connsiteX28" fmla="*/ 179484 w 313668"/>
                  <a:gd name="connsiteY28" fmla="*/ 163741 h 608274"/>
                  <a:gd name="connsiteX29" fmla="*/ 131358 w 313668"/>
                  <a:gd name="connsiteY29" fmla="*/ 155456 h 608274"/>
                  <a:gd name="connsiteX30" fmla="*/ 211383 w 313668"/>
                  <a:gd name="connsiteY30" fmla="*/ 155456 h 608274"/>
                  <a:gd name="connsiteX31" fmla="*/ 260338 w 313668"/>
                  <a:gd name="connsiteY31" fmla="*/ 190989 h 608274"/>
                  <a:gd name="connsiteX32" fmla="*/ 312151 w 313668"/>
                  <a:gd name="connsiteY32" fmla="*/ 350060 h 608274"/>
                  <a:gd name="connsiteX33" fmla="*/ 292606 w 313668"/>
                  <a:gd name="connsiteY33" fmla="*/ 388447 h 608274"/>
                  <a:gd name="connsiteX34" fmla="*/ 283110 w 313668"/>
                  <a:gd name="connsiteY34" fmla="*/ 389920 h 608274"/>
                  <a:gd name="connsiteX35" fmla="*/ 254069 w 313668"/>
                  <a:gd name="connsiteY35" fmla="*/ 368931 h 608274"/>
                  <a:gd name="connsiteX36" fmla="*/ 245310 w 313668"/>
                  <a:gd name="connsiteY36" fmla="*/ 341867 h 608274"/>
                  <a:gd name="connsiteX37" fmla="*/ 245310 w 313668"/>
                  <a:gd name="connsiteY37" fmla="*/ 383108 h 608274"/>
                  <a:gd name="connsiteX38" fmla="*/ 245310 w 313668"/>
                  <a:gd name="connsiteY38" fmla="*/ 577436 h 608274"/>
                  <a:gd name="connsiteX39" fmla="*/ 214425 w 313668"/>
                  <a:gd name="connsiteY39" fmla="*/ 608274 h 608274"/>
                  <a:gd name="connsiteX40" fmla="*/ 183540 w 313668"/>
                  <a:gd name="connsiteY40" fmla="*/ 577436 h 608274"/>
                  <a:gd name="connsiteX41" fmla="*/ 183540 w 313668"/>
                  <a:gd name="connsiteY41" fmla="*/ 391301 h 608274"/>
                  <a:gd name="connsiteX42" fmla="*/ 191561 w 313668"/>
                  <a:gd name="connsiteY42" fmla="*/ 373074 h 608274"/>
                  <a:gd name="connsiteX43" fmla="*/ 184278 w 313668"/>
                  <a:gd name="connsiteY43" fmla="*/ 346102 h 608274"/>
                  <a:gd name="connsiteX44" fmla="*/ 181789 w 313668"/>
                  <a:gd name="connsiteY44" fmla="*/ 342788 h 608274"/>
                  <a:gd name="connsiteX45" fmla="*/ 197646 w 313668"/>
                  <a:gd name="connsiteY45" fmla="*/ 323825 h 608274"/>
                  <a:gd name="connsiteX46" fmla="*/ 201242 w 313668"/>
                  <a:gd name="connsiteY46" fmla="*/ 310661 h 608274"/>
                  <a:gd name="connsiteX47" fmla="*/ 185015 w 313668"/>
                  <a:gd name="connsiteY47" fmla="*/ 216396 h 608274"/>
                  <a:gd name="connsiteX48" fmla="*/ 182526 w 313668"/>
                  <a:gd name="connsiteY48" fmla="*/ 201760 h 608274"/>
                  <a:gd name="connsiteX49" fmla="*/ 179853 w 313668"/>
                  <a:gd name="connsiteY49" fmla="*/ 199550 h 608274"/>
                  <a:gd name="connsiteX50" fmla="*/ 162797 w 313668"/>
                  <a:gd name="connsiteY50" fmla="*/ 199550 h 608274"/>
                  <a:gd name="connsiteX51" fmla="*/ 160123 w 313668"/>
                  <a:gd name="connsiteY51" fmla="*/ 201760 h 608274"/>
                  <a:gd name="connsiteX52" fmla="*/ 157634 w 313668"/>
                  <a:gd name="connsiteY52" fmla="*/ 216396 h 608274"/>
                  <a:gd name="connsiteX53" fmla="*/ 144266 w 313668"/>
                  <a:gd name="connsiteY53" fmla="*/ 293999 h 608274"/>
                  <a:gd name="connsiteX54" fmla="*/ 138550 w 313668"/>
                  <a:gd name="connsiteY54" fmla="*/ 286450 h 608274"/>
                  <a:gd name="connsiteX55" fmla="*/ 119650 w 313668"/>
                  <a:gd name="connsiteY55" fmla="*/ 273747 h 608274"/>
                  <a:gd name="connsiteX56" fmla="*/ 119189 w 313668"/>
                  <a:gd name="connsiteY56" fmla="*/ 275127 h 608274"/>
                  <a:gd name="connsiteX57" fmla="*/ 88580 w 313668"/>
                  <a:gd name="connsiteY57" fmla="*/ 368931 h 608274"/>
                  <a:gd name="connsiteX58" fmla="*/ 50135 w 313668"/>
                  <a:gd name="connsiteY58" fmla="*/ 388447 h 608274"/>
                  <a:gd name="connsiteX59" fmla="*/ 30590 w 313668"/>
                  <a:gd name="connsiteY59" fmla="*/ 350060 h 608274"/>
                  <a:gd name="connsiteX60" fmla="*/ 61107 w 313668"/>
                  <a:gd name="connsiteY60" fmla="*/ 256256 h 608274"/>
                  <a:gd name="connsiteX61" fmla="*/ 82403 w 313668"/>
                  <a:gd name="connsiteY61" fmla="*/ 190989 h 608274"/>
                  <a:gd name="connsiteX62" fmla="*/ 131358 w 313668"/>
                  <a:gd name="connsiteY62" fmla="*/ 155456 h 608274"/>
                  <a:gd name="connsiteX63" fmla="*/ 171336 w 313668"/>
                  <a:gd name="connsiteY63" fmla="*/ 0 h 608274"/>
                  <a:gd name="connsiteX64" fmla="*/ 238585 w 313668"/>
                  <a:gd name="connsiteY64" fmla="*/ 67108 h 608274"/>
                  <a:gd name="connsiteX65" fmla="*/ 171336 w 313668"/>
                  <a:gd name="connsiteY65" fmla="*/ 134216 h 608274"/>
                  <a:gd name="connsiteX66" fmla="*/ 104087 w 313668"/>
                  <a:gd name="connsiteY66" fmla="*/ 67108 h 608274"/>
                  <a:gd name="connsiteX67" fmla="*/ 171336 w 313668"/>
                  <a:gd name="connsiteY67" fmla="*/ 0 h 608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13668" h="608274">
                    <a:moveTo>
                      <a:pt x="159127" y="411396"/>
                    </a:moveTo>
                    <a:lnTo>
                      <a:pt x="159127" y="577440"/>
                    </a:lnTo>
                    <a:cubicBezTo>
                      <a:pt x="159127" y="594468"/>
                      <a:pt x="145391" y="608274"/>
                      <a:pt x="128336" y="608274"/>
                    </a:cubicBezTo>
                    <a:cubicBezTo>
                      <a:pt x="111282" y="608274"/>
                      <a:pt x="97453" y="594468"/>
                      <a:pt x="97453" y="577440"/>
                    </a:cubicBezTo>
                    <a:lnTo>
                      <a:pt x="97453" y="458706"/>
                    </a:lnTo>
                    <a:close/>
                    <a:moveTo>
                      <a:pt x="128221" y="306395"/>
                    </a:moveTo>
                    <a:lnTo>
                      <a:pt x="168122" y="358410"/>
                    </a:lnTo>
                    <a:cubicBezTo>
                      <a:pt x="170794" y="361816"/>
                      <a:pt x="171900" y="366143"/>
                      <a:pt x="171347" y="370377"/>
                    </a:cubicBezTo>
                    <a:cubicBezTo>
                      <a:pt x="170794" y="374612"/>
                      <a:pt x="168583" y="378479"/>
                      <a:pt x="165173" y="381149"/>
                    </a:cubicBezTo>
                    <a:lnTo>
                      <a:pt x="71917" y="452588"/>
                    </a:lnTo>
                    <a:cubicBezTo>
                      <a:pt x="68968" y="454889"/>
                      <a:pt x="65467" y="455994"/>
                      <a:pt x="62057" y="455994"/>
                    </a:cubicBezTo>
                    <a:cubicBezTo>
                      <a:pt x="57173" y="455994"/>
                      <a:pt x="52289" y="453785"/>
                      <a:pt x="49156" y="449642"/>
                    </a:cubicBezTo>
                    <a:lnTo>
                      <a:pt x="3357" y="390079"/>
                    </a:lnTo>
                    <a:cubicBezTo>
                      <a:pt x="777" y="386672"/>
                      <a:pt x="-421" y="382345"/>
                      <a:pt x="132" y="378019"/>
                    </a:cubicBezTo>
                    <a:cubicBezTo>
                      <a:pt x="685" y="373784"/>
                      <a:pt x="2988" y="369917"/>
                      <a:pt x="6398" y="367339"/>
                    </a:cubicBezTo>
                    <a:lnTo>
                      <a:pt x="9162" y="365130"/>
                    </a:lnTo>
                    <a:cubicBezTo>
                      <a:pt x="11374" y="384279"/>
                      <a:pt x="24367" y="401402"/>
                      <a:pt x="43904" y="407754"/>
                    </a:cubicBezTo>
                    <a:cubicBezTo>
                      <a:pt x="49064" y="409411"/>
                      <a:pt x="54409" y="410240"/>
                      <a:pt x="59661" y="410240"/>
                    </a:cubicBezTo>
                    <a:cubicBezTo>
                      <a:pt x="81040" y="410240"/>
                      <a:pt x="100945" y="396615"/>
                      <a:pt x="107948" y="375165"/>
                    </a:cubicBezTo>
                    <a:lnTo>
                      <a:pt x="126009" y="319836"/>
                    </a:lnTo>
                    <a:cubicBezTo>
                      <a:pt x="127484" y="315325"/>
                      <a:pt x="128037" y="310906"/>
                      <a:pt x="128221" y="306395"/>
                    </a:cubicBezTo>
                    <a:close/>
                    <a:moveTo>
                      <a:pt x="163534" y="163741"/>
                    </a:moveTo>
                    <a:cubicBezTo>
                      <a:pt x="162059" y="163741"/>
                      <a:pt x="160861" y="164938"/>
                      <a:pt x="160861" y="166411"/>
                    </a:cubicBezTo>
                    <a:lnTo>
                      <a:pt x="160861" y="185098"/>
                    </a:lnTo>
                    <a:cubicBezTo>
                      <a:pt x="160861" y="186571"/>
                      <a:pt x="162059" y="187767"/>
                      <a:pt x="163534" y="187767"/>
                    </a:cubicBezTo>
                    <a:lnTo>
                      <a:pt x="179484" y="187767"/>
                    </a:lnTo>
                    <a:cubicBezTo>
                      <a:pt x="180959" y="187767"/>
                      <a:pt x="182157" y="186571"/>
                      <a:pt x="182157" y="185098"/>
                    </a:cubicBezTo>
                    <a:lnTo>
                      <a:pt x="182157" y="166411"/>
                    </a:lnTo>
                    <a:cubicBezTo>
                      <a:pt x="182157" y="164938"/>
                      <a:pt x="180959" y="163741"/>
                      <a:pt x="179484" y="163741"/>
                    </a:cubicBezTo>
                    <a:close/>
                    <a:moveTo>
                      <a:pt x="131358" y="155456"/>
                    </a:moveTo>
                    <a:lnTo>
                      <a:pt x="211383" y="155456"/>
                    </a:lnTo>
                    <a:cubicBezTo>
                      <a:pt x="233694" y="155456"/>
                      <a:pt x="253424" y="169725"/>
                      <a:pt x="260338" y="190989"/>
                    </a:cubicBezTo>
                    <a:lnTo>
                      <a:pt x="312151" y="350060"/>
                    </a:lnTo>
                    <a:cubicBezTo>
                      <a:pt x="317406" y="366078"/>
                      <a:pt x="308556" y="383292"/>
                      <a:pt x="292606" y="388447"/>
                    </a:cubicBezTo>
                    <a:cubicBezTo>
                      <a:pt x="289471" y="389460"/>
                      <a:pt x="286245" y="389920"/>
                      <a:pt x="283110" y="389920"/>
                    </a:cubicBezTo>
                    <a:cubicBezTo>
                      <a:pt x="270295" y="389920"/>
                      <a:pt x="258310" y="381819"/>
                      <a:pt x="254069" y="368931"/>
                    </a:cubicBezTo>
                    <a:lnTo>
                      <a:pt x="245310" y="341867"/>
                    </a:lnTo>
                    <a:lnTo>
                      <a:pt x="245310" y="383108"/>
                    </a:lnTo>
                    <a:lnTo>
                      <a:pt x="245310" y="577436"/>
                    </a:lnTo>
                    <a:cubicBezTo>
                      <a:pt x="245310" y="594466"/>
                      <a:pt x="231481" y="608274"/>
                      <a:pt x="214425" y="608274"/>
                    </a:cubicBezTo>
                    <a:cubicBezTo>
                      <a:pt x="197369" y="608274"/>
                      <a:pt x="183540" y="594466"/>
                      <a:pt x="183540" y="577436"/>
                    </a:cubicBezTo>
                    <a:lnTo>
                      <a:pt x="183540" y="391301"/>
                    </a:lnTo>
                    <a:cubicBezTo>
                      <a:pt x="187873" y="386146"/>
                      <a:pt x="190639" y="379886"/>
                      <a:pt x="191561" y="373074"/>
                    </a:cubicBezTo>
                    <a:cubicBezTo>
                      <a:pt x="192852" y="363316"/>
                      <a:pt x="190271" y="353742"/>
                      <a:pt x="184278" y="346102"/>
                    </a:cubicBezTo>
                    <a:lnTo>
                      <a:pt x="181789" y="342788"/>
                    </a:lnTo>
                    <a:lnTo>
                      <a:pt x="197646" y="323825"/>
                    </a:lnTo>
                    <a:cubicBezTo>
                      <a:pt x="200688" y="320142"/>
                      <a:pt x="201979" y="315355"/>
                      <a:pt x="201242" y="310661"/>
                    </a:cubicBezTo>
                    <a:lnTo>
                      <a:pt x="185015" y="216396"/>
                    </a:lnTo>
                    <a:lnTo>
                      <a:pt x="182526" y="201760"/>
                    </a:lnTo>
                    <a:cubicBezTo>
                      <a:pt x="182250" y="200471"/>
                      <a:pt x="181143" y="199550"/>
                      <a:pt x="179853" y="199550"/>
                    </a:cubicBezTo>
                    <a:lnTo>
                      <a:pt x="162797" y="199550"/>
                    </a:lnTo>
                    <a:cubicBezTo>
                      <a:pt x="161506" y="199550"/>
                      <a:pt x="160400" y="200471"/>
                      <a:pt x="160123" y="201760"/>
                    </a:cubicBezTo>
                    <a:lnTo>
                      <a:pt x="157634" y="216396"/>
                    </a:lnTo>
                    <a:lnTo>
                      <a:pt x="144266" y="293999"/>
                    </a:lnTo>
                    <a:lnTo>
                      <a:pt x="138550" y="286450"/>
                    </a:lnTo>
                    <a:cubicBezTo>
                      <a:pt x="133663" y="280191"/>
                      <a:pt x="127025" y="275864"/>
                      <a:pt x="119650" y="273747"/>
                    </a:cubicBezTo>
                    <a:lnTo>
                      <a:pt x="119189" y="275127"/>
                    </a:lnTo>
                    <a:lnTo>
                      <a:pt x="88580" y="368931"/>
                    </a:lnTo>
                    <a:cubicBezTo>
                      <a:pt x="83418" y="384949"/>
                      <a:pt x="66177" y="393694"/>
                      <a:pt x="50135" y="388447"/>
                    </a:cubicBezTo>
                    <a:cubicBezTo>
                      <a:pt x="34094" y="383200"/>
                      <a:pt x="25335" y="366078"/>
                      <a:pt x="30590" y="350060"/>
                    </a:cubicBezTo>
                    <a:lnTo>
                      <a:pt x="61107" y="256256"/>
                    </a:lnTo>
                    <a:lnTo>
                      <a:pt x="82403" y="190989"/>
                    </a:lnTo>
                    <a:cubicBezTo>
                      <a:pt x="89318" y="169725"/>
                      <a:pt x="108955" y="155456"/>
                      <a:pt x="131358" y="155456"/>
                    </a:cubicBezTo>
                    <a:close/>
                    <a:moveTo>
                      <a:pt x="171336" y="0"/>
                    </a:moveTo>
                    <a:cubicBezTo>
                      <a:pt x="208477" y="0"/>
                      <a:pt x="238585" y="30045"/>
                      <a:pt x="238585" y="67108"/>
                    </a:cubicBezTo>
                    <a:cubicBezTo>
                      <a:pt x="238585" y="104171"/>
                      <a:pt x="208477" y="134216"/>
                      <a:pt x="171336" y="134216"/>
                    </a:cubicBezTo>
                    <a:cubicBezTo>
                      <a:pt x="134195" y="134216"/>
                      <a:pt x="104087" y="104171"/>
                      <a:pt x="104087" y="67108"/>
                    </a:cubicBezTo>
                    <a:cubicBezTo>
                      <a:pt x="104087" y="30045"/>
                      <a:pt x="134195" y="0"/>
                      <a:pt x="171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ISLIDE.DIAGRAM" val="1daeb538-ba05-44f8-84fd-3560b95d1044"/>
</p:tagLst>
</file>

<file path=ppt/tags/tag10.xml><?xml version="1.0" encoding="utf-8"?>
<p:tagLst xmlns:p="http://schemas.openxmlformats.org/presentationml/2006/main">
  <p:tag name="ISLIDE.DIAGRAM" val="5a76b8e6-b120-4609-805b-423fc8241cd2"/>
</p:tagLst>
</file>

<file path=ppt/tags/tag11.xml><?xml version="1.0" encoding="utf-8"?>
<p:tagLst xmlns:p="http://schemas.openxmlformats.org/presentationml/2006/main">
  <p:tag name="ISLIDE.DIAGRAM" val="df85ab0d-0340-4ba2-8102-3f0b6594a7bb"/>
</p:tagLst>
</file>

<file path=ppt/tags/tag12.xml><?xml version="1.0" encoding="utf-8"?>
<p:tagLst xmlns:p="http://schemas.openxmlformats.org/presentationml/2006/main">
  <p:tag name="ISLIDE.DIAGRAM" val="81b866fb-9d07-40b7-a9a9-c9a46eea33aa"/>
</p:tagLst>
</file>

<file path=ppt/tags/tag13.xml><?xml version="1.0" encoding="utf-8"?>
<p:tagLst xmlns:p="http://schemas.openxmlformats.org/presentationml/2006/main">
  <p:tag name="ISLIDE.DIAGRAM" val="9e373d3a-982a-4968-b397-775d2268db1a"/>
</p:tagLst>
</file>

<file path=ppt/tags/tag14.xml><?xml version="1.0" encoding="utf-8"?>
<p:tagLst xmlns:p="http://schemas.openxmlformats.org/presentationml/2006/main">
  <p:tag name="ISLIDE.DIAGRAM" val="0c1906fc-cdca-4930-a24c-61aa9d8dcb1f"/>
</p:tagLst>
</file>

<file path=ppt/tags/tag15.xml><?xml version="1.0" encoding="utf-8"?>
<p:tagLst xmlns:p="http://schemas.openxmlformats.org/presentationml/2006/main">
  <p:tag name="ISLIDE.DIAGRAM" val="726e97a7-8c49-44b1-952e-252da304fb5f"/>
</p:tagLst>
</file>

<file path=ppt/tags/tag16.xml><?xml version="1.0" encoding="utf-8"?>
<p:tagLst xmlns:p="http://schemas.openxmlformats.org/presentationml/2006/main">
  <p:tag name="ISLIDE.DIAGRAM" val="e64f2942-ba23-4e9f-a62f-444e3a592cbc"/>
</p:tagLst>
</file>

<file path=ppt/tags/tag17.xml><?xml version="1.0" encoding="utf-8"?>
<p:tagLst xmlns:p="http://schemas.openxmlformats.org/presentationml/2006/main">
  <p:tag name="ISLIDE.DIAGRAM" val="8952bb43-6d3a-4920-8505-e0d775abd0d5"/>
</p:tagLst>
</file>

<file path=ppt/tags/tag18.xml><?xml version="1.0" encoding="utf-8"?>
<p:tagLst xmlns:p="http://schemas.openxmlformats.org/presentationml/2006/main">
  <p:tag name="ISLIDE.DIAGRAM" val="cb002563-37c5-4fe3-bd0b-8d9103a51177"/>
</p:tagLst>
</file>

<file path=ppt/tags/tag19.xml><?xml version="1.0" encoding="utf-8"?>
<p:tagLst xmlns:p="http://schemas.openxmlformats.org/presentationml/2006/main">
  <p:tag name="ISLIDE.DIAGRAM" val="f03d89bc-c8dd-4963-b17e-aa3005480c30"/>
</p:tagLst>
</file>

<file path=ppt/tags/tag2.xml><?xml version="1.0" encoding="utf-8"?>
<p:tagLst xmlns:p="http://schemas.openxmlformats.org/presentationml/2006/main">
  <p:tag name="ISLIDE.DIAGRAM" val="206cb7d8-6181-4b22-b3d9-ea98bd0a80c6"/>
</p:tagLst>
</file>

<file path=ppt/tags/tag20.xml><?xml version="1.0" encoding="utf-8"?>
<p:tagLst xmlns:p="http://schemas.openxmlformats.org/presentationml/2006/main">
  <p:tag name="ISLIDE.DIAGRAM" val="c448ca72-daa5-4b7b-accd-76a4db21f316"/>
</p:tagLst>
</file>

<file path=ppt/tags/tag21.xml><?xml version="1.0" encoding="utf-8"?>
<p:tagLst xmlns:p="http://schemas.openxmlformats.org/presentationml/2006/main">
  <p:tag name="ISLIDE.DIAGRAM" val="a624472e-6115-407c-86a2-7ead7c81611a"/>
</p:tagLst>
</file>

<file path=ppt/tags/tag22.xml><?xml version="1.0" encoding="utf-8"?>
<p:tagLst xmlns:p="http://schemas.openxmlformats.org/presentationml/2006/main">
  <p:tag name="ISLIDE.DIAGRAM" val="d7274021-1e3f-4bbf-90e8-a4204b072c85"/>
</p:tagLst>
</file>

<file path=ppt/tags/tag23.xml><?xml version="1.0" encoding="utf-8"?>
<p:tagLst xmlns:p="http://schemas.openxmlformats.org/presentationml/2006/main">
  <p:tag name="ISLIDE.DIAGRAM" val="fe7d6a2a-6b39-48c2-bebb-d7b41482bc5d"/>
</p:tagLst>
</file>

<file path=ppt/tags/tag24.xml><?xml version="1.0" encoding="utf-8"?>
<p:tagLst xmlns:p="http://schemas.openxmlformats.org/presentationml/2006/main">
  <p:tag name="ISLIDE.DIAGRAM" val="fd1366ba-7641-464a-932f-5d857f1af7e4"/>
</p:tagLst>
</file>

<file path=ppt/tags/tag25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c2abdb06-b479-484f-9e04-0cb30f5778f9"/>
</p:tagLst>
</file>

<file path=ppt/tags/tag3.xml><?xml version="1.0" encoding="utf-8"?>
<p:tagLst xmlns:p="http://schemas.openxmlformats.org/presentationml/2006/main">
  <p:tag name="ISLIDE.DIAGRAM" val="bf5d4b25-22dc-473a-b4aa-26e808e2eedf"/>
</p:tagLst>
</file>

<file path=ppt/tags/tag4.xml><?xml version="1.0" encoding="utf-8"?>
<p:tagLst xmlns:p="http://schemas.openxmlformats.org/presentationml/2006/main">
  <p:tag name="ISLIDE.DIAGRAM" val="5d34ce67-ce96-4a6d-85c6-e65e4036e792"/>
</p:tagLst>
</file>

<file path=ppt/tags/tag5.xml><?xml version="1.0" encoding="utf-8"?>
<p:tagLst xmlns:p="http://schemas.openxmlformats.org/presentationml/2006/main">
  <p:tag name="ISLIDE.DIAGRAM" val="fd4b59f4-1752-4c59-89d5-468a72e9fd15"/>
</p:tagLst>
</file>

<file path=ppt/tags/tag6.xml><?xml version="1.0" encoding="utf-8"?>
<p:tagLst xmlns:p="http://schemas.openxmlformats.org/presentationml/2006/main">
  <p:tag name="ISLIDE.DIAGRAM" val="1e706bfc-eda5-4379-8a84-ac940a8766eb"/>
</p:tagLst>
</file>

<file path=ppt/tags/tag7.xml><?xml version="1.0" encoding="utf-8"?>
<p:tagLst xmlns:p="http://schemas.openxmlformats.org/presentationml/2006/main">
  <p:tag name="ISLIDE.DIAGRAM" val="c24c738b-52cb-41c3-bf6b-54817b2ddd15"/>
</p:tagLst>
</file>

<file path=ppt/tags/tag8.xml><?xml version="1.0" encoding="utf-8"?>
<p:tagLst xmlns:p="http://schemas.openxmlformats.org/presentationml/2006/main">
  <p:tag name="ISLIDE.DIAGRAM" val="9da3d3c5-0c12-463b-bfb4-2469ef926948"/>
</p:tagLst>
</file>

<file path=ppt/tags/tag9.xml><?xml version="1.0" encoding="utf-8"?>
<p:tagLst xmlns:p="http://schemas.openxmlformats.org/presentationml/2006/main">
  <p:tag name="ISLIDE.DIAGRAM" val="03ab9fac-60e3-4472-8d5a-c571a639d585"/>
</p:tagLst>
</file>

<file path=ppt/theme/theme1.xml><?xml version="1.0" encoding="utf-8"?>
<a:theme xmlns:a="http://schemas.openxmlformats.org/drawingml/2006/main" name="主题5">
  <a:themeElements>
    <a:clrScheme name="自定义 34">
      <a:dk1>
        <a:srgbClr val="000000"/>
      </a:dk1>
      <a:lt1>
        <a:srgbClr val="FFFFFF"/>
      </a:lt1>
      <a:dk2>
        <a:srgbClr val="778495"/>
      </a:dk2>
      <a:lt2>
        <a:srgbClr val="F2F2F2"/>
      </a:lt2>
      <a:accent1>
        <a:srgbClr val="F15931"/>
      </a:accent1>
      <a:accent2>
        <a:srgbClr val="666666"/>
      </a:accent2>
      <a:accent3>
        <a:srgbClr val="727272"/>
      </a:accent3>
      <a:accent4>
        <a:srgbClr val="999999"/>
      </a:accent4>
      <a:accent5>
        <a:srgbClr val="9B8357"/>
      </a:accent5>
      <a:accent6>
        <a:srgbClr val="94A088"/>
      </a:accent6>
      <a:hlink>
        <a:srgbClr val="F15931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8147</Words>
  <Application>WPS 演示</Application>
  <PresentationFormat>宽屏</PresentationFormat>
  <Paragraphs>765</Paragraphs>
  <Slides>32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Arial</vt:lpstr>
      <vt:lpstr>宋体</vt:lpstr>
      <vt:lpstr>Wingdings</vt:lpstr>
      <vt:lpstr>Impact</vt:lpstr>
      <vt:lpstr>微软雅黑</vt:lpstr>
      <vt:lpstr>Arial Unicode MS</vt:lpstr>
      <vt:lpstr>Calibri</vt:lpstr>
      <vt:lpstr>主题5</vt:lpstr>
      <vt:lpstr>清华大学PPT</vt:lpstr>
      <vt:lpstr>PowerPoint 演示文稿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Thanks And Your Slogan Here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阿詹</cp:lastModifiedBy>
  <cp:revision>17</cp:revision>
  <cp:lastPrinted>2017-09-04T16:00:00Z</cp:lastPrinted>
  <dcterms:created xsi:type="dcterms:W3CDTF">2017-09-04T16:00:00Z</dcterms:created>
  <dcterms:modified xsi:type="dcterms:W3CDTF">2020-11-17T02:40:40Z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b7ccc1b2-cf53-4400-957a-3ac962aedd74</vt:lpwstr>
  </property>
  <property fmtid="{D5CDD505-2E9C-101B-9397-08002B2CF9AE}" pid="3" name="KSOProductBuildVer">
    <vt:lpwstr>2052-11.1.0.10132</vt:lpwstr>
  </property>
</Properties>
</file>